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906000" cy="6858000" type="A4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CBCE"/>
    <a:srgbClr val="CC6600"/>
    <a:srgbClr val="0070C0"/>
    <a:srgbClr val="107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2381" autoAdjust="0"/>
  </p:normalViewPr>
  <p:slideViewPr>
    <p:cSldViewPr>
      <p:cViewPr varScale="1">
        <p:scale>
          <a:sx n="93" d="100"/>
          <a:sy n="93" d="100"/>
        </p:scale>
        <p:origin x="1339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96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5B4A68BD-02ED-47F3-A3CB-72E8D5867222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30"/>
            <a:ext cx="5438775" cy="4467939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521262D-CA15-4850-9F3C-502F57C95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5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1262D-CA15-4850-9F3C-502F57C95C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44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9F1B-598E-498A-8E0A-585E43546C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3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BBC54-6108-4CB7-A8D4-C43D821857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40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A59FC-4F66-4C69-A7F9-F80E28D054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8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95300" y="1600200"/>
            <a:ext cx="8915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9C99B-B354-4921-A312-95B142C830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5E11-F0BA-4DF9-9561-35D96D1C8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5878-1111-4E3E-A4C2-6C54B0A60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8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F84A-B79C-4F66-BFED-A4FB0F6AD7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81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6DD6-36B8-4501-B6F4-CAD28B82F2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5D24B-BFFA-406C-8E46-5E247C781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6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573B-EBF2-4B87-82CC-346D5EB58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3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6BE64-5899-41C4-A916-04B109230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33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F54D4-8D2D-440C-93C3-3F60038606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38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3B4702-B2BB-4419-AB04-5383A2E485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Přímá spojnice 109">
            <a:extLst>
              <a:ext uri="{FF2B5EF4-FFF2-40B4-BE49-F238E27FC236}">
                <a16:creationId xmlns:a16="http://schemas.microsoft.com/office/drawing/2014/main" id="{D12714F7-2A03-4776-BAC6-0E9810939524}"/>
              </a:ext>
            </a:extLst>
          </p:cNvPr>
          <p:cNvCxnSpPr>
            <a:cxnSpLocks/>
          </p:cNvCxnSpPr>
          <p:nvPr/>
        </p:nvCxnSpPr>
        <p:spPr>
          <a:xfrm flipH="1" flipV="1">
            <a:off x="6685786" y="2298505"/>
            <a:ext cx="2326" cy="543816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>
            <a:extLst>
              <a:ext uri="{FF2B5EF4-FFF2-40B4-BE49-F238E27FC236}">
                <a16:creationId xmlns:a16="http://schemas.microsoft.com/office/drawing/2014/main" id="{4AF239F6-4A10-4C63-B951-5E90DFFBA05A}"/>
              </a:ext>
            </a:extLst>
          </p:cNvPr>
          <p:cNvCxnSpPr>
            <a:cxnSpLocks/>
          </p:cNvCxnSpPr>
          <p:nvPr/>
        </p:nvCxnSpPr>
        <p:spPr>
          <a:xfrm flipV="1">
            <a:off x="6438379" y="2852936"/>
            <a:ext cx="468" cy="727571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113">
            <a:extLst>
              <a:ext uri="{FF2B5EF4-FFF2-40B4-BE49-F238E27FC236}">
                <a16:creationId xmlns:a16="http://schemas.microsoft.com/office/drawing/2014/main" id="{7BD7724D-21DE-4587-BF79-CA9B80E29A85}"/>
              </a:ext>
            </a:extLst>
          </p:cNvPr>
          <p:cNvCxnSpPr>
            <a:cxnSpLocks/>
          </p:cNvCxnSpPr>
          <p:nvPr/>
        </p:nvCxnSpPr>
        <p:spPr>
          <a:xfrm>
            <a:off x="5355704" y="2400300"/>
            <a:ext cx="1299488" cy="3664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111">
            <a:extLst>
              <a:ext uri="{FF2B5EF4-FFF2-40B4-BE49-F238E27FC236}">
                <a16:creationId xmlns:a16="http://schemas.microsoft.com/office/drawing/2014/main" id="{B72DCD8B-9D03-4311-9B1D-FC4C83B4B44D}"/>
              </a:ext>
            </a:extLst>
          </p:cNvPr>
          <p:cNvCxnSpPr>
            <a:cxnSpLocks/>
          </p:cNvCxnSpPr>
          <p:nvPr/>
        </p:nvCxnSpPr>
        <p:spPr>
          <a:xfrm flipV="1">
            <a:off x="5073203" y="1984318"/>
            <a:ext cx="0" cy="868618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102">
            <a:extLst>
              <a:ext uri="{FF2B5EF4-FFF2-40B4-BE49-F238E27FC236}">
                <a16:creationId xmlns:a16="http://schemas.microsoft.com/office/drawing/2014/main" id="{DCBE9098-001B-4422-A3D0-DDEAA60C6912}"/>
              </a:ext>
            </a:extLst>
          </p:cNvPr>
          <p:cNvCxnSpPr>
            <a:cxnSpLocks/>
          </p:cNvCxnSpPr>
          <p:nvPr/>
        </p:nvCxnSpPr>
        <p:spPr>
          <a:xfrm flipV="1">
            <a:off x="7758179" y="2843014"/>
            <a:ext cx="3133" cy="501849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>
            <a:extLst>
              <a:ext uri="{FF2B5EF4-FFF2-40B4-BE49-F238E27FC236}">
                <a16:creationId xmlns:a16="http://schemas.microsoft.com/office/drawing/2014/main" id="{D6A17A6B-D6F5-42ED-A158-E612922E01CE}"/>
              </a:ext>
            </a:extLst>
          </p:cNvPr>
          <p:cNvCxnSpPr>
            <a:cxnSpLocks/>
          </p:cNvCxnSpPr>
          <p:nvPr/>
        </p:nvCxnSpPr>
        <p:spPr>
          <a:xfrm flipV="1">
            <a:off x="7114503" y="3340265"/>
            <a:ext cx="151" cy="22628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>
            <a:extLst>
              <a:ext uri="{FF2B5EF4-FFF2-40B4-BE49-F238E27FC236}">
                <a16:creationId xmlns:a16="http://schemas.microsoft.com/office/drawing/2014/main" id="{0FC556DA-5DE9-4AF1-A360-FEB8080E70FB}"/>
              </a:ext>
            </a:extLst>
          </p:cNvPr>
          <p:cNvCxnSpPr>
            <a:cxnSpLocks/>
          </p:cNvCxnSpPr>
          <p:nvPr/>
        </p:nvCxnSpPr>
        <p:spPr>
          <a:xfrm flipH="1" flipV="1">
            <a:off x="8458546" y="3338721"/>
            <a:ext cx="2434" cy="66077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E93C311C-229A-43BB-802A-EFEA7F6616DB}"/>
              </a:ext>
            </a:extLst>
          </p:cNvPr>
          <p:cNvCxnSpPr>
            <a:cxnSpLocks/>
          </p:cNvCxnSpPr>
          <p:nvPr/>
        </p:nvCxnSpPr>
        <p:spPr>
          <a:xfrm flipV="1">
            <a:off x="3630857" y="2845050"/>
            <a:ext cx="2351" cy="49928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327C0D8D-01FE-4743-B718-5CB3010E78CC}"/>
              </a:ext>
            </a:extLst>
          </p:cNvPr>
          <p:cNvCxnSpPr>
            <a:cxnSpLocks/>
          </p:cNvCxnSpPr>
          <p:nvPr/>
        </p:nvCxnSpPr>
        <p:spPr>
          <a:xfrm flipV="1">
            <a:off x="2262705" y="2852937"/>
            <a:ext cx="0" cy="114815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EC8FCC8C-B2D8-4B1F-A723-6016E7F59E19}"/>
              </a:ext>
            </a:extLst>
          </p:cNvPr>
          <p:cNvCxnSpPr>
            <a:cxnSpLocks/>
          </p:cNvCxnSpPr>
          <p:nvPr/>
        </p:nvCxnSpPr>
        <p:spPr>
          <a:xfrm flipV="1">
            <a:off x="1470617" y="2852936"/>
            <a:ext cx="0" cy="114815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Skupina 7">
            <a:extLst>
              <a:ext uri="{FF2B5EF4-FFF2-40B4-BE49-F238E27FC236}">
                <a16:creationId xmlns:a16="http://schemas.microsoft.com/office/drawing/2014/main" id="{9049108E-23FB-4866-AE8D-7C7A274CB25E}"/>
              </a:ext>
            </a:extLst>
          </p:cNvPr>
          <p:cNvGrpSpPr/>
          <p:nvPr/>
        </p:nvGrpSpPr>
        <p:grpSpPr>
          <a:xfrm>
            <a:off x="4808984" y="1916832"/>
            <a:ext cx="524067" cy="262033"/>
            <a:chOff x="4214211" y="1482825"/>
            <a:chExt cx="524067" cy="262033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5259523-043A-469C-AA23-C7CA913B6FD0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C6BC95DE-431A-46EB-8EC2-B980D72596DA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Ředitelka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40 %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41FB81BE-150F-4C18-8143-D0A423980893}"/>
              </a:ext>
            </a:extLst>
          </p:cNvPr>
          <p:cNvGrpSpPr/>
          <p:nvPr/>
        </p:nvGrpSpPr>
        <p:grpSpPr>
          <a:xfrm>
            <a:off x="1208584" y="2996952"/>
            <a:ext cx="524067" cy="262033"/>
            <a:chOff x="4214211" y="1482825"/>
            <a:chExt cx="524067" cy="262033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11A8980B-33F2-46CC-8114-F20747F6907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BE62FBCC-3D17-4557-B2CD-3B71C97497E8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Ekonom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6D178E39-A4A2-4F2A-8941-91481A36EB4C}"/>
              </a:ext>
            </a:extLst>
          </p:cNvPr>
          <p:cNvGrpSpPr/>
          <p:nvPr/>
        </p:nvGrpSpPr>
        <p:grpSpPr>
          <a:xfrm>
            <a:off x="1208584" y="3440193"/>
            <a:ext cx="524067" cy="348847"/>
            <a:chOff x="4214211" y="1482825"/>
            <a:chExt cx="524067" cy="262033"/>
          </a:xfrm>
        </p:grpSpPr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B18D630E-FA3C-47F9-9B8F-898ECB29815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73E61CB-F269-421F-BE1E-21A850B6D0E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Účetní 1/0,9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Personalistka /11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Administrativní pracovník 1/1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D52E4DEC-A07D-40FC-B270-B3A1FBB1FD6E}"/>
              </a:ext>
            </a:extLst>
          </p:cNvPr>
          <p:cNvGrpSpPr/>
          <p:nvPr/>
        </p:nvGrpSpPr>
        <p:grpSpPr>
          <a:xfrm>
            <a:off x="1208584" y="3870073"/>
            <a:ext cx="524067" cy="262033"/>
            <a:chOff x="4214211" y="1482825"/>
            <a:chExt cx="524067" cy="262033"/>
          </a:xfrm>
        </p:grpSpPr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5DE320FE-FBBA-4663-A9DB-5AA74229613D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97D55170-2B8C-48F8-BD17-71990DCF714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Školník 2/2</a:t>
              </a:r>
            </a:p>
          </p:txBody>
        </p:sp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9C170DCC-1081-438F-A24D-0796EC3E198B}"/>
              </a:ext>
            </a:extLst>
          </p:cNvPr>
          <p:cNvGrpSpPr/>
          <p:nvPr/>
        </p:nvGrpSpPr>
        <p:grpSpPr>
          <a:xfrm>
            <a:off x="2000672" y="2996952"/>
            <a:ext cx="524067" cy="262033"/>
            <a:chOff x="4214211" y="1482825"/>
            <a:chExt cx="524067" cy="262033"/>
          </a:xfrm>
        </p:grpSpPr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CD0826CB-C9A9-496B-8C45-8488D5DD5AF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C6298F88-15AC-4F8A-8495-D295FFDF6E3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Vedoucí ŠJ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CBC15F6E-8B84-4848-B5AB-4420C38618D2}"/>
              </a:ext>
            </a:extLst>
          </p:cNvPr>
          <p:cNvGrpSpPr/>
          <p:nvPr/>
        </p:nvGrpSpPr>
        <p:grpSpPr>
          <a:xfrm>
            <a:off x="2000672" y="3438025"/>
            <a:ext cx="524067" cy="351015"/>
            <a:chOff x="4214211" y="1482825"/>
            <a:chExt cx="524067" cy="262033"/>
          </a:xfrm>
        </p:grpSpPr>
        <p:sp>
          <p:nvSpPr>
            <p:cNvPr id="25" name="Obdélník 24">
              <a:extLst>
                <a:ext uri="{FF2B5EF4-FFF2-40B4-BE49-F238E27FC236}">
                  <a16:creationId xmlns:a16="http://schemas.microsoft.com/office/drawing/2014/main" id="{3E9A494E-313E-4CE9-B7B5-6EC07AEF887C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03E397C4-9BB0-4A09-B0E7-D1163E0AF0CC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Kuchařky 2/2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Pom. kuchařka 2//2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Výdejna 1/0,8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MŠM, MŠLDH</a:t>
              </a:r>
            </a:p>
          </p:txBody>
        </p:sp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2DB6A2E7-AF49-47D1-9FDF-4E47300B49BE}"/>
              </a:ext>
            </a:extLst>
          </p:cNvPr>
          <p:cNvGrpSpPr/>
          <p:nvPr/>
        </p:nvGrpSpPr>
        <p:grpSpPr>
          <a:xfrm>
            <a:off x="2000672" y="3870073"/>
            <a:ext cx="524067" cy="262033"/>
            <a:chOff x="4214211" y="1482825"/>
            <a:chExt cx="524067" cy="262033"/>
          </a:xfrm>
        </p:grpSpPr>
        <p:sp>
          <p:nvSpPr>
            <p:cNvPr id="28" name="Obdélník 27">
              <a:extLst>
                <a:ext uri="{FF2B5EF4-FFF2-40B4-BE49-F238E27FC236}">
                  <a16:creationId xmlns:a16="http://schemas.microsoft.com/office/drawing/2014/main" id="{E44D11A4-B157-4B83-9C1F-6F84DFE78E41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26FAA898-BEF7-4B30-A3A3-96137F11122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Uklízečky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5/4,6</a:t>
              </a:r>
            </a:p>
          </p:txBody>
        </p:sp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47270F7D-4408-4EF6-AB06-7C6F97F850C5}"/>
              </a:ext>
            </a:extLst>
          </p:cNvPr>
          <p:cNvGrpSpPr/>
          <p:nvPr/>
        </p:nvGrpSpPr>
        <p:grpSpPr>
          <a:xfrm>
            <a:off x="3368824" y="2996951"/>
            <a:ext cx="524067" cy="262033"/>
            <a:chOff x="4214211" y="1482825"/>
            <a:chExt cx="524067" cy="262033"/>
          </a:xfrm>
        </p:grpSpPr>
        <p:sp>
          <p:nvSpPr>
            <p:cNvPr id="31" name="Obdélník 30">
              <a:extLst>
                <a:ext uri="{FF2B5EF4-FFF2-40B4-BE49-F238E27FC236}">
                  <a16:creationId xmlns:a16="http://schemas.microsoft.com/office/drawing/2014/main" id="{A1010BF3-90F2-4826-9602-54ABFB34390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130B0BE9-7925-4742-9447-274469D40569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Zástupkyně </a:t>
              </a:r>
              <a:r>
                <a:rPr lang="cs-CZ" sz="500" dirty="0" err="1">
                  <a:solidFill>
                    <a:schemeClr val="tx1"/>
                  </a:solidFill>
                  <a:latin typeface="Times New Roman" pitchFamily="18" charset="0"/>
                </a:rPr>
                <a:t>řed</a:t>
              </a:r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 ZŠ a MŠ FN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1. st. 15%</a:t>
              </a:r>
            </a:p>
          </p:txBody>
        </p:sp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2E6F32C1-8F9E-4228-938C-9F4963A0BB78}"/>
              </a:ext>
            </a:extLst>
          </p:cNvPr>
          <p:cNvGrpSpPr/>
          <p:nvPr/>
        </p:nvGrpSpPr>
        <p:grpSpPr>
          <a:xfrm>
            <a:off x="8198948" y="3432454"/>
            <a:ext cx="524067" cy="262033"/>
            <a:chOff x="4214211" y="1482825"/>
            <a:chExt cx="524067" cy="262033"/>
          </a:xfrm>
        </p:grpSpPr>
        <p:sp>
          <p:nvSpPr>
            <p:cNvPr id="40" name="Obdélník 39">
              <a:extLst>
                <a:ext uri="{FF2B5EF4-FFF2-40B4-BE49-F238E27FC236}">
                  <a16:creationId xmlns:a16="http://schemas.microsoft.com/office/drawing/2014/main" id="{B9F61ACB-BBB8-4DFB-88C4-B1C8617F34E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D36185FD-2BCB-4D8E-8D72-6265DB636055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Vedení 1/1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 Mošnerova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11/11</a:t>
              </a:r>
            </a:p>
          </p:txBody>
        </p:sp>
      </p:grpSp>
      <p:grpSp>
        <p:nvGrpSpPr>
          <p:cNvPr id="42" name="Skupina 41">
            <a:extLst>
              <a:ext uri="{FF2B5EF4-FFF2-40B4-BE49-F238E27FC236}">
                <a16:creationId xmlns:a16="http://schemas.microsoft.com/office/drawing/2014/main" id="{1059142B-411E-4DA7-8355-B5EF4B140F03}"/>
              </a:ext>
            </a:extLst>
          </p:cNvPr>
          <p:cNvGrpSpPr/>
          <p:nvPr/>
        </p:nvGrpSpPr>
        <p:grpSpPr>
          <a:xfrm>
            <a:off x="8198947" y="3877243"/>
            <a:ext cx="524067" cy="262033"/>
            <a:chOff x="4214211" y="1482825"/>
            <a:chExt cx="524067" cy="262033"/>
          </a:xfrm>
        </p:grpSpPr>
        <p:sp>
          <p:nvSpPr>
            <p:cNvPr id="43" name="Obdélník 42">
              <a:extLst>
                <a:ext uri="{FF2B5EF4-FFF2-40B4-BE49-F238E27FC236}">
                  <a16:creationId xmlns:a16="http://schemas.microsoft.com/office/drawing/2014/main" id="{4FDB4A54-C5CD-47DA-AAFE-802C89B477F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02237E79-40CC-4434-88C7-212D2A717E9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4/4</a:t>
              </a:r>
            </a:p>
          </p:txBody>
        </p:sp>
      </p:grpSp>
      <p:cxnSp>
        <p:nvCxnSpPr>
          <p:cNvPr id="66" name="Přímá spojnice 65">
            <a:extLst>
              <a:ext uri="{FF2B5EF4-FFF2-40B4-BE49-F238E27FC236}">
                <a16:creationId xmlns:a16="http://schemas.microsoft.com/office/drawing/2014/main" id="{7EAAC0CD-9308-41AA-8E78-35A806E8A150}"/>
              </a:ext>
            </a:extLst>
          </p:cNvPr>
          <p:cNvCxnSpPr>
            <a:cxnSpLocks/>
          </p:cNvCxnSpPr>
          <p:nvPr/>
        </p:nvCxnSpPr>
        <p:spPr>
          <a:xfrm flipV="1">
            <a:off x="1470617" y="2836863"/>
            <a:ext cx="6303371" cy="16079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Skupina 72">
            <a:extLst>
              <a:ext uri="{FF2B5EF4-FFF2-40B4-BE49-F238E27FC236}">
                <a16:creationId xmlns:a16="http://schemas.microsoft.com/office/drawing/2014/main" id="{FB0EC74B-FD74-4519-8BA7-EACC2C1A6C6E}"/>
              </a:ext>
            </a:extLst>
          </p:cNvPr>
          <p:cNvGrpSpPr/>
          <p:nvPr/>
        </p:nvGrpSpPr>
        <p:grpSpPr>
          <a:xfrm>
            <a:off x="5457056" y="3442434"/>
            <a:ext cx="524067" cy="262033"/>
            <a:chOff x="4214211" y="1482825"/>
            <a:chExt cx="524067" cy="262033"/>
          </a:xfrm>
        </p:grpSpPr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66F76D56-285F-4944-BDE5-CB010CF70BB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TextovéPole 74">
              <a:extLst>
                <a:ext uri="{FF2B5EF4-FFF2-40B4-BE49-F238E27FC236}">
                  <a16:creationId xmlns:a16="http://schemas.microsoft.com/office/drawing/2014/main" id="{7F4F4D16-1876-4260-9472-ECF3DEF4905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Vychovatelé ŠD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4/4</a:t>
              </a: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00D95F01-602D-43E4-B88C-FEC6BD6A2578}"/>
              </a:ext>
            </a:extLst>
          </p:cNvPr>
          <p:cNvGrpSpPr/>
          <p:nvPr/>
        </p:nvGrpSpPr>
        <p:grpSpPr>
          <a:xfrm>
            <a:off x="6844905" y="3438025"/>
            <a:ext cx="524067" cy="262033"/>
            <a:chOff x="4214211" y="1482825"/>
            <a:chExt cx="524067" cy="262033"/>
          </a:xfrm>
        </p:grpSpPr>
        <p:sp>
          <p:nvSpPr>
            <p:cNvPr id="81" name="Obdélník 80">
              <a:extLst>
                <a:ext uri="{FF2B5EF4-FFF2-40B4-BE49-F238E27FC236}">
                  <a16:creationId xmlns:a16="http://schemas.microsoft.com/office/drawing/2014/main" id="{BA66D50F-4BB5-4501-A836-56083CD0F09B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D9234024-AACA-41C9-B473-D5607B1D125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I. st.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I– IV. Třída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17/17</a:t>
              </a:r>
            </a:p>
          </p:txBody>
        </p:sp>
      </p:grpSp>
      <p:grpSp>
        <p:nvGrpSpPr>
          <p:cNvPr id="89" name="Skupina 88">
            <a:extLst>
              <a:ext uri="{FF2B5EF4-FFF2-40B4-BE49-F238E27FC236}">
                <a16:creationId xmlns:a16="http://schemas.microsoft.com/office/drawing/2014/main" id="{D37A0D9A-B73D-4638-8110-EA70877288C1}"/>
              </a:ext>
            </a:extLst>
          </p:cNvPr>
          <p:cNvGrpSpPr/>
          <p:nvPr/>
        </p:nvGrpSpPr>
        <p:grpSpPr>
          <a:xfrm>
            <a:off x="7525276" y="3882814"/>
            <a:ext cx="524067" cy="262033"/>
            <a:chOff x="4214211" y="1482825"/>
            <a:chExt cx="524067" cy="262033"/>
          </a:xfrm>
        </p:grpSpPr>
        <p:sp>
          <p:nvSpPr>
            <p:cNvPr id="90" name="Obdélník 89">
              <a:extLst>
                <a:ext uri="{FF2B5EF4-FFF2-40B4-BE49-F238E27FC236}">
                  <a16:creationId xmlns:a16="http://schemas.microsoft.com/office/drawing/2014/main" id="{68551B59-8355-4251-8565-70175781C19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TextovéPole 90">
              <a:extLst>
                <a:ext uri="{FF2B5EF4-FFF2-40B4-BE49-F238E27FC236}">
                  <a16:creationId xmlns:a16="http://schemas.microsoft.com/office/drawing/2014/main" id="{2F3767D4-58D1-4EDA-B2E9-F2E7328AFE22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2/2</a:t>
              </a:r>
            </a:p>
          </p:txBody>
        </p:sp>
      </p:grpSp>
      <p:cxnSp>
        <p:nvCxnSpPr>
          <p:cNvPr id="106" name="Přímá spojnice 105">
            <a:extLst>
              <a:ext uri="{FF2B5EF4-FFF2-40B4-BE49-F238E27FC236}">
                <a16:creationId xmlns:a16="http://schemas.microsoft.com/office/drawing/2014/main" id="{6091A4D3-B788-4A4C-A931-EAD9435919B5}"/>
              </a:ext>
            </a:extLst>
          </p:cNvPr>
          <p:cNvCxnSpPr>
            <a:cxnSpLocks/>
          </p:cNvCxnSpPr>
          <p:nvPr/>
        </p:nvCxnSpPr>
        <p:spPr>
          <a:xfrm flipV="1">
            <a:off x="7101753" y="3336925"/>
            <a:ext cx="1367560" cy="1798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Skupina 44">
            <a:extLst>
              <a:ext uri="{FF2B5EF4-FFF2-40B4-BE49-F238E27FC236}">
                <a16:creationId xmlns:a16="http://schemas.microsoft.com/office/drawing/2014/main" id="{1991239F-F41E-4823-A460-4183E63CA1DD}"/>
              </a:ext>
            </a:extLst>
          </p:cNvPr>
          <p:cNvGrpSpPr/>
          <p:nvPr/>
        </p:nvGrpSpPr>
        <p:grpSpPr>
          <a:xfrm>
            <a:off x="4808983" y="2996951"/>
            <a:ext cx="524067" cy="262033"/>
            <a:chOff x="4214211" y="1482825"/>
            <a:chExt cx="524067" cy="262033"/>
          </a:xfrm>
          <a:solidFill>
            <a:schemeClr val="bg1"/>
          </a:solidFill>
        </p:grpSpPr>
        <p:sp>
          <p:nvSpPr>
            <p:cNvPr id="46" name="Obdélník 45">
              <a:extLst>
                <a:ext uri="{FF2B5EF4-FFF2-40B4-BE49-F238E27FC236}">
                  <a16:creationId xmlns:a16="http://schemas.microsoft.com/office/drawing/2014/main" id="{AFF77850-F313-460F-8529-958A4FA650E6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extovéPole 46">
              <a:extLst>
                <a:ext uri="{FF2B5EF4-FFF2-40B4-BE49-F238E27FC236}">
                  <a16:creationId xmlns:a16="http://schemas.microsoft.com/office/drawing/2014/main" id="{FA7C0591-36B6-4F83-B518-07F357634FA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Vedoucí vychov.</a:t>
              </a:r>
            </a:p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1. st. řízení</a:t>
              </a:r>
            </a:p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cxnSp>
        <p:nvCxnSpPr>
          <p:cNvPr id="136" name="Přímá spojnice 135">
            <a:extLst>
              <a:ext uri="{FF2B5EF4-FFF2-40B4-BE49-F238E27FC236}">
                <a16:creationId xmlns:a16="http://schemas.microsoft.com/office/drawing/2014/main" id="{89987A2E-FB84-413B-8F14-50B8D9A987F5}"/>
              </a:ext>
            </a:extLst>
          </p:cNvPr>
          <p:cNvCxnSpPr>
            <a:cxnSpLocks/>
          </p:cNvCxnSpPr>
          <p:nvPr/>
        </p:nvCxnSpPr>
        <p:spPr>
          <a:xfrm flipH="1" flipV="1">
            <a:off x="6432495" y="2843013"/>
            <a:ext cx="1122" cy="653357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>
            <a:extLst>
              <a:ext uri="{FF2B5EF4-FFF2-40B4-BE49-F238E27FC236}">
                <a16:creationId xmlns:a16="http://schemas.microsoft.com/office/drawing/2014/main" id="{0C063EB2-B635-4F2D-BBD7-0668AA137043}"/>
              </a:ext>
            </a:extLst>
          </p:cNvPr>
          <p:cNvCxnSpPr>
            <a:cxnSpLocks/>
          </p:cNvCxnSpPr>
          <p:nvPr/>
        </p:nvCxnSpPr>
        <p:spPr>
          <a:xfrm flipH="1" flipV="1">
            <a:off x="5055732" y="2845049"/>
            <a:ext cx="1377885" cy="2033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Skupina 75">
            <a:extLst>
              <a:ext uri="{FF2B5EF4-FFF2-40B4-BE49-F238E27FC236}">
                <a16:creationId xmlns:a16="http://schemas.microsoft.com/office/drawing/2014/main" id="{B67A5BCA-7750-4E9C-B4CE-97E0134C6614}"/>
              </a:ext>
            </a:extLst>
          </p:cNvPr>
          <p:cNvGrpSpPr/>
          <p:nvPr/>
        </p:nvGrpSpPr>
        <p:grpSpPr>
          <a:xfrm>
            <a:off x="6183125" y="3441882"/>
            <a:ext cx="524067" cy="262033"/>
            <a:chOff x="4214211" y="1482825"/>
            <a:chExt cx="524067" cy="262033"/>
          </a:xfrm>
        </p:grpSpPr>
        <p:sp>
          <p:nvSpPr>
            <p:cNvPr id="77" name="Obdélník 76">
              <a:extLst>
                <a:ext uri="{FF2B5EF4-FFF2-40B4-BE49-F238E27FC236}">
                  <a16:creationId xmlns:a16="http://schemas.microsoft.com/office/drawing/2014/main" id="{868D3297-9268-4075-A3CC-5FA797D4C5FD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TextovéPole 77">
              <a:extLst>
                <a:ext uri="{FF2B5EF4-FFF2-40B4-BE49-F238E27FC236}">
                  <a16:creationId xmlns:a16="http://schemas.microsoft.com/office/drawing/2014/main" id="{A8FC09DA-A951-4002-8129-8D2F3BE9DA58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II. st.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V. – IX. třída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12/12</a:t>
              </a:r>
            </a:p>
          </p:txBody>
        </p:sp>
      </p:grpSp>
      <p:cxnSp>
        <p:nvCxnSpPr>
          <p:cNvPr id="142" name="Přímá spojnice 141">
            <a:extLst>
              <a:ext uri="{FF2B5EF4-FFF2-40B4-BE49-F238E27FC236}">
                <a16:creationId xmlns:a16="http://schemas.microsoft.com/office/drawing/2014/main" id="{4F1007D8-89D9-4672-8AA9-308ECB835A99}"/>
              </a:ext>
            </a:extLst>
          </p:cNvPr>
          <p:cNvCxnSpPr>
            <a:cxnSpLocks/>
          </p:cNvCxnSpPr>
          <p:nvPr/>
        </p:nvCxnSpPr>
        <p:spPr>
          <a:xfrm flipV="1">
            <a:off x="6675640" y="2488903"/>
            <a:ext cx="200" cy="364033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Přímá spojnice 142">
            <a:extLst>
              <a:ext uri="{FF2B5EF4-FFF2-40B4-BE49-F238E27FC236}">
                <a16:creationId xmlns:a16="http://schemas.microsoft.com/office/drawing/2014/main" id="{A48DE4E8-8E90-4A6A-904D-63730866033C}"/>
              </a:ext>
            </a:extLst>
          </p:cNvPr>
          <p:cNvCxnSpPr>
            <a:cxnSpLocks/>
          </p:cNvCxnSpPr>
          <p:nvPr/>
        </p:nvCxnSpPr>
        <p:spPr>
          <a:xfrm flipV="1">
            <a:off x="7758863" y="2844601"/>
            <a:ext cx="2449" cy="486668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nice 143">
            <a:extLst>
              <a:ext uri="{FF2B5EF4-FFF2-40B4-BE49-F238E27FC236}">
                <a16:creationId xmlns:a16="http://schemas.microsoft.com/office/drawing/2014/main" id="{C0B30031-999F-487E-B945-B660B90AC3DA}"/>
              </a:ext>
            </a:extLst>
          </p:cNvPr>
          <p:cNvCxnSpPr>
            <a:cxnSpLocks/>
          </p:cNvCxnSpPr>
          <p:nvPr/>
        </p:nvCxnSpPr>
        <p:spPr>
          <a:xfrm>
            <a:off x="6670154" y="2850258"/>
            <a:ext cx="1088024" cy="0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id="{672F0AAC-71C4-4117-9D91-7D092A63889A}"/>
              </a:ext>
            </a:extLst>
          </p:cNvPr>
          <p:cNvGrpSpPr/>
          <p:nvPr/>
        </p:nvGrpSpPr>
        <p:grpSpPr>
          <a:xfrm>
            <a:off x="6393160" y="2276871"/>
            <a:ext cx="524067" cy="342121"/>
            <a:chOff x="4214211" y="1482825"/>
            <a:chExt cx="524067" cy="262033"/>
          </a:xfrm>
          <a:solidFill>
            <a:srgbClr val="A9CBCE"/>
          </a:solidFill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EA6D362B-E1F1-4396-B586-7DAE297F29B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0F510B39-7C4D-4B47-8621-13CD86180D40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>
                  <a:solidFill>
                    <a:srgbClr val="CC6600"/>
                  </a:solidFill>
                  <a:latin typeface="Times New Roman" pitchFamily="18" charset="0"/>
                </a:rPr>
                <a:t>Zástupce </a:t>
              </a:r>
              <a:endParaRPr lang="cs-CZ" sz="500" dirty="0">
                <a:solidFill>
                  <a:srgbClr val="CC6600"/>
                </a:solidFill>
                <a:latin typeface="Times New Roman" pitchFamily="18" charset="0"/>
              </a:endParaRPr>
            </a:p>
            <a:p>
              <a:pPr lvl="0" algn="ctr"/>
              <a:r>
                <a:rPr lang="cs-CZ" sz="500" dirty="0">
                  <a:solidFill>
                    <a:srgbClr val="CC6600"/>
                  </a:solidFill>
                  <a:latin typeface="Times New Roman" pitchFamily="18" charset="0"/>
                </a:rPr>
                <a:t>pro I. st. a MŠ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</a:rPr>
                <a:t>2.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</a:rPr>
                <a:t>30 %</a:t>
              </a:r>
              <a:endParaRPr lang="cs-CZ" sz="500" dirty="0"/>
            </a:p>
          </p:txBody>
        </p:sp>
      </p:grpSp>
      <p:sp>
        <p:nvSpPr>
          <p:cNvPr id="152" name="Rectangle 4"/>
          <p:cNvSpPr txBox="1">
            <a:spLocks noChangeArrowheads="1"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kern="0" dirty="0">
                <a:solidFill>
                  <a:schemeClr val="tx1"/>
                </a:solidFill>
              </a:rPr>
              <a:t>Organizační schéma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2400" kern="0" dirty="0">
                <a:solidFill>
                  <a:schemeClr val="tx1"/>
                </a:solidFill>
              </a:rPr>
              <a:t>organizační útvary – stupeň řízení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2400" kern="0" dirty="0">
                <a:solidFill>
                  <a:schemeClr val="tx1"/>
                </a:solidFill>
              </a:rPr>
              <a:t>ZŠ a MŠ logopedické Olomouc od 1. 9. 2024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1200" kern="0" dirty="0">
                <a:solidFill>
                  <a:schemeClr val="tx1"/>
                </a:solidFill>
              </a:rPr>
              <a:t>Č. j.: </a:t>
            </a:r>
            <a:r>
              <a:rPr lang="cs-CZ" altLang="cs-CZ" sz="1200" kern="0" dirty="0" smtClean="0">
                <a:solidFill>
                  <a:schemeClr val="tx1"/>
                </a:solidFill>
              </a:rPr>
              <a:t>ZŠLG1007/2024</a:t>
            </a:r>
            <a:endParaRPr lang="cs-CZ" altLang="cs-CZ" sz="1200" kern="0" dirty="0">
              <a:solidFill>
                <a:schemeClr val="tx1"/>
              </a:solidFill>
            </a:endParaRPr>
          </a:p>
        </p:txBody>
      </p:sp>
      <p:cxnSp>
        <p:nvCxnSpPr>
          <p:cNvPr id="95" name="Přímá spojnice 94">
            <a:extLst>
              <a:ext uri="{FF2B5EF4-FFF2-40B4-BE49-F238E27FC236}">
                <a16:creationId xmlns:a16="http://schemas.microsoft.com/office/drawing/2014/main" id="{53082768-EB30-4263-AD93-9C92633ED371}"/>
              </a:ext>
            </a:extLst>
          </p:cNvPr>
          <p:cNvCxnSpPr>
            <a:cxnSpLocks/>
          </p:cNvCxnSpPr>
          <p:nvPr/>
        </p:nvCxnSpPr>
        <p:spPr>
          <a:xfrm flipH="1" flipV="1">
            <a:off x="5056674" y="2852936"/>
            <a:ext cx="1078" cy="110917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EF7CF8A4-960F-4800-AC31-D09E7F0D8CAC}"/>
              </a:ext>
            </a:extLst>
          </p:cNvPr>
          <p:cNvGrpSpPr/>
          <p:nvPr/>
        </p:nvGrpSpPr>
        <p:grpSpPr>
          <a:xfrm>
            <a:off x="4808984" y="3442258"/>
            <a:ext cx="524067" cy="262033"/>
            <a:chOff x="4214211" y="1482825"/>
            <a:chExt cx="524067" cy="262033"/>
          </a:xfrm>
        </p:grpSpPr>
        <p:sp>
          <p:nvSpPr>
            <p:cNvPr id="49" name="Obdélník 48">
              <a:extLst>
                <a:ext uri="{FF2B5EF4-FFF2-40B4-BE49-F238E27FC236}">
                  <a16:creationId xmlns:a16="http://schemas.microsoft.com/office/drawing/2014/main" id="{546520C2-AF5B-4741-B9BE-54B9F78B0311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BA9BFD22-1689-4755-8632-A9ED5514CAD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endParaRPr lang="cs-CZ" sz="5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Vychovatelé internátu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3/2,75</a:t>
              </a:r>
            </a:p>
            <a:p>
              <a:pPr lvl="0" algn="ctr"/>
              <a:endParaRPr lang="cs-CZ" sz="5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7BD962A8-CBBC-4B1B-B764-DC9CFAA2570E}"/>
              </a:ext>
            </a:extLst>
          </p:cNvPr>
          <p:cNvGrpSpPr/>
          <p:nvPr/>
        </p:nvGrpSpPr>
        <p:grpSpPr>
          <a:xfrm>
            <a:off x="4808983" y="3887047"/>
            <a:ext cx="524067" cy="262033"/>
            <a:chOff x="4214211" y="1482825"/>
            <a:chExt cx="524067" cy="262033"/>
          </a:xfrm>
        </p:grpSpPr>
        <p:sp>
          <p:nvSpPr>
            <p:cNvPr id="52" name="Obdélník 51">
              <a:extLst>
                <a:ext uri="{FF2B5EF4-FFF2-40B4-BE49-F238E27FC236}">
                  <a16:creationId xmlns:a16="http://schemas.microsoft.com/office/drawing/2014/main" id="{B90E0BAF-726F-47FC-974C-64135016B144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597F294F-93E6-4B14-89D4-E8248E5B443F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2/2</a:t>
              </a:r>
            </a:p>
          </p:txBody>
        </p:sp>
      </p:grpSp>
      <p:cxnSp>
        <p:nvCxnSpPr>
          <p:cNvPr id="105" name="Přímá spojnice 104">
            <a:extLst>
              <a:ext uri="{FF2B5EF4-FFF2-40B4-BE49-F238E27FC236}">
                <a16:creationId xmlns:a16="http://schemas.microsoft.com/office/drawing/2014/main" id="{03B8D67C-7E40-4CBD-A839-ADF86D9ADD2C}"/>
              </a:ext>
            </a:extLst>
          </p:cNvPr>
          <p:cNvCxnSpPr>
            <a:cxnSpLocks/>
          </p:cNvCxnSpPr>
          <p:nvPr/>
        </p:nvCxnSpPr>
        <p:spPr>
          <a:xfrm flipH="1" flipV="1">
            <a:off x="7751734" y="3326558"/>
            <a:ext cx="2326" cy="543816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Skupina 82">
            <a:extLst>
              <a:ext uri="{FF2B5EF4-FFF2-40B4-BE49-F238E27FC236}">
                <a16:creationId xmlns:a16="http://schemas.microsoft.com/office/drawing/2014/main" id="{CE0EFDFB-03D2-42C9-9009-4E484E7F119F}"/>
              </a:ext>
            </a:extLst>
          </p:cNvPr>
          <p:cNvGrpSpPr/>
          <p:nvPr/>
        </p:nvGrpSpPr>
        <p:grpSpPr>
          <a:xfrm>
            <a:off x="7525275" y="3438025"/>
            <a:ext cx="524069" cy="295512"/>
            <a:chOff x="4214209" y="1482825"/>
            <a:chExt cx="524069" cy="295512"/>
          </a:xfrm>
        </p:grpSpPr>
        <p:sp>
          <p:nvSpPr>
            <p:cNvPr id="84" name="Obdélník 83">
              <a:extLst>
                <a:ext uri="{FF2B5EF4-FFF2-40B4-BE49-F238E27FC236}">
                  <a16:creationId xmlns:a16="http://schemas.microsoft.com/office/drawing/2014/main" id="{2AFE1654-87F7-4DCE-8D6E-B522069514C4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TextovéPole 84">
              <a:extLst>
                <a:ext uri="{FF2B5EF4-FFF2-40B4-BE49-F238E27FC236}">
                  <a16:creationId xmlns:a16="http://schemas.microsoft.com/office/drawing/2014/main" id="{97AFBAFC-4C8B-4CBB-8A4A-FA19F6CAC6D9}"/>
                </a:ext>
              </a:extLst>
            </p:cNvPr>
            <p:cNvSpPr txBox="1"/>
            <p:nvPr/>
          </p:nvSpPr>
          <p:spPr>
            <a:xfrm>
              <a:off x="4214209" y="1516304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 4/4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MŠL</a:t>
              </a:r>
            </a:p>
          </p:txBody>
        </p:sp>
      </p:grpSp>
      <p:cxnSp>
        <p:nvCxnSpPr>
          <p:cNvPr id="139" name="Přímá spojnice 138">
            <a:extLst>
              <a:ext uri="{FF2B5EF4-FFF2-40B4-BE49-F238E27FC236}">
                <a16:creationId xmlns:a16="http://schemas.microsoft.com/office/drawing/2014/main" id="{906AF0AD-B2BE-495F-A08E-BA634BE6F4E0}"/>
              </a:ext>
            </a:extLst>
          </p:cNvPr>
          <p:cNvCxnSpPr>
            <a:cxnSpLocks/>
          </p:cNvCxnSpPr>
          <p:nvPr/>
        </p:nvCxnSpPr>
        <p:spPr>
          <a:xfrm flipV="1">
            <a:off x="5059363" y="2488905"/>
            <a:ext cx="3304" cy="940095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0DED1D70-2C39-462C-9DF9-6648A0679512}"/>
              </a:ext>
            </a:extLst>
          </p:cNvPr>
          <p:cNvGrpSpPr/>
          <p:nvPr/>
        </p:nvGrpSpPr>
        <p:grpSpPr>
          <a:xfrm>
            <a:off x="4808984" y="2276872"/>
            <a:ext cx="524067" cy="342120"/>
            <a:chOff x="4214211" y="1482825"/>
            <a:chExt cx="524067" cy="262033"/>
          </a:xfrm>
          <a:solidFill>
            <a:srgbClr val="A9CBCE"/>
          </a:solidFill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9E0C250E-D0DC-4AF6-B3AA-377E003F6CFC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CDB8CD65-4263-4D8B-8322-4D095C97C21C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Statutární zástupce  </a:t>
              </a:r>
              <a:r>
                <a:rPr lang="cs-CZ" sz="500" dirty="0">
                  <a:solidFill>
                    <a:srgbClr val="0070C0"/>
                  </a:solidFill>
                  <a:latin typeface="Times New Roman" pitchFamily="18" charset="0"/>
                </a:rPr>
                <a:t>zástupce pro II. st., internát a ŠD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2. st. řízení 30 %</a:t>
              </a:r>
            </a:p>
          </p:txBody>
        </p:sp>
      </p:grpSp>
      <p:cxnSp>
        <p:nvCxnSpPr>
          <p:cNvPr id="92" name="Přímá spojnice 91">
            <a:extLst>
              <a:ext uri="{FF2B5EF4-FFF2-40B4-BE49-F238E27FC236}">
                <a16:creationId xmlns:a16="http://schemas.microsoft.com/office/drawing/2014/main" id="{D4120DE0-039C-40B8-B759-2122A5688B66}"/>
              </a:ext>
            </a:extLst>
          </p:cNvPr>
          <p:cNvCxnSpPr>
            <a:cxnSpLocks/>
          </p:cNvCxnSpPr>
          <p:nvPr/>
        </p:nvCxnSpPr>
        <p:spPr>
          <a:xfrm flipH="1" flipV="1">
            <a:off x="5718379" y="2853618"/>
            <a:ext cx="1591" cy="57538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>
            <a:extLst>
              <a:ext uri="{FF2B5EF4-FFF2-40B4-BE49-F238E27FC236}">
                <a16:creationId xmlns:a16="http://schemas.microsoft.com/office/drawing/2014/main" id="{3A050771-934D-4FB8-9F1F-8EF3CDB01087}"/>
              </a:ext>
            </a:extLst>
          </p:cNvPr>
          <p:cNvCxnSpPr>
            <a:cxnSpLocks/>
          </p:cNvCxnSpPr>
          <p:nvPr/>
        </p:nvCxnSpPr>
        <p:spPr>
          <a:xfrm flipH="1" flipV="1">
            <a:off x="5708005" y="2852690"/>
            <a:ext cx="4028" cy="57631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Volný tvar: obrazec 60">
            <a:extLst>
              <a:ext uri="{FF2B5EF4-FFF2-40B4-BE49-F238E27FC236}">
                <a16:creationId xmlns:a16="http://schemas.microsoft.com/office/drawing/2014/main" id="{351A9FF3-6E10-43FE-B2BF-945B37CFA8E0}"/>
              </a:ext>
            </a:extLst>
          </p:cNvPr>
          <p:cNvSpPr/>
          <p:nvPr/>
        </p:nvSpPr>
        <p:spPr>
          <a:xfrm>
            <a:off x="3187700" y="3344333"/>
            <a:ext cx="855133" cy="186267"/>
          </a:xfrm>
          <a:custGeom>
            <a:avLst/>
            <a:gdLst>
              <a:gd name="connsiteX0" fmla="*/ 0 w 855133"/>
              <a:gd name="connsiteY0" fmla="*/ 167217 h 186267"/>
              <a:gd name="connsiteX1" fmla="*/ 2117 w 855133"/>
              <a:gd name="connsiteY1" fmla="*/ 4234 h 186267"/>
              <a:gd name="connsiteX2" fmla="*/ 853017 w 855133"/>
              <a:gd name="connsiteY2" fmla="*/ 0 h 186267"/>
              <a:gd name="connsiteX3" fmla="*/ 855133 w 855133"/>
              <a:gd name="connsiteY3" fmla="*/ 186267 h 18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86267">
                <a:moveTo>
                  <a:pt x="0" y="167217"/>
                </a:moveTo>
                <a:cubicBezTo>
                  <a:pt x="706" y="112889"/>
                  <a:pt x="1411" y="58562"/>
                  <a:pt x="2117" y="4234"/>
                </a:cubicBezTo>
                <a:lnTo>
                  <a:pt x="853017" y="0"/>
                </a:lnTo>
                <a:cubicBezTo>
                  <a:pt x="853722" y="62089"/>
                  <a:pt x="854428" y="124178"/>
                  <a:pt x="855133" y="186267"/>
                </a:cubicBezTo>
              </a:path>
            </a:pathLst>
          </a:custGeom>
          <a:noFill/>
          <a:ln>
            <a:solidFill>
              <a:srgbClr val="A9C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364A3969-4D0C-41DC-9DDA-031B25C42A3C}"/>
              </a:ext>
            </a:extLst>
          </p:cNvPr>
          <p:cNvGrpSpPr/>
          <p:nvPr/>
        </p:nvGrpSpPr>
        <p:grpSpPr>
          <a:xfrm>
            <a:off x="2928446" y="3438025"/>
            <a:ext cx="524067" cy="262033"/>
            <a:chOff x="4214211" y="1482825"/>
            <a:chExt cx="524067" cy="262033"/>
          </a:xfrm>
        </p:grpSpPr>
        <p:sp>
          <p:nvSpPr>
            <p:cNvPr id="34" name="Obdélník 33">
              <a:extLst>
                <a:ext uri="{FF2B5EF4-FFF2-40B4-BE49-F238E27FC236}">
                  <a16:creationId xmlns:a16="http://schemas.microsoft.com/office/drawing/2014/main" id="{D277A5B2-8398-488C-9E81-38EB3FA7DAD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ovéPole 34">
              <a:extLst>
                <a:ext uri="{FF2B5EF4-FFF2-40B4-BE49-F238E27FC236}">
                  <a16:creationId xmlns:a16="http://schemas.microsoft.com/office/drawing/2014/main" id="{C7A54D9A-501A-4257-941F-4C5B60FC1C21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</a:t>
              </a:r>
            </a:p>
            <a:p>
              <a:pPr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 FN </a:t>
              </a:r>
              <a:r>
                <a:rPr lang="cs-CZ" sz="500" dirty="0">
                  <a:solidFill>
                    <a:srgbClr val="000000"/>
                  </a:solidFill>
                  <a:latin typeface="Times New Roman" pitchFamily="18" charset="0"/>
                </a:rPr>
                <a:t>2/2</a:t>
              </a:r>
            </a:p>
          </p:txBody>
        </p:sp>
      </p:grp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AF7B3D58-2ABB-4E65-A654-31BE96B59016}"/>
              </a:ext>
            </a:extLst>
          </p:cNvPr>
          <p:cNvGrpSpPr/>
          <p:nvPr/>
        </p:nvGrpSpPr>
        <p:grpSpPr>
          <a:xfrm>
            <a:off x="3777233" y="3441882"/>
            <a:ext cx="524067" cy="262033"/>
            <a:chOff x="4214211" y="1482825"/>
            <a:chExt cx="524067" cy="262033"/>
          </a:xfrm>
        </p:grpSpPr>
        <p:sp>
          <p:nvSpPr>
            <p:cNvPr id="37" name="Obdélník 36">
              <a:extLst>
                <a:ext uri="{FF2B5EF4-FFF2-40B4-BE49-F238E27FC236}">
                  <a16:creationId xmlns:a16="http://schemas.microsoft.com/office/drawing/2014/main" id="{59DAC69E-4F29-43F8-B97B-3B609F7C8375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E94C489A-C94E-42BF-83C1-0B77EDAB68EA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ZŠ FN 4/4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661356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903ECA79ABF641922D959057667950" ma:contentTypeVersion="38" ma:contentTypeDescription="Vytvoří nový dokument" ma:contentTypeScope="" ma:versionID="0f463a776451cfa817639d7bea7d55af">
  <xsd:schema xmlns:xsd="http://www.w3.org/2001/XMLSchema" xmlns:xs="http://www.w3.org/2001/XMLSchema" xmlns:p="http://schemas.microsoft.com/office/2006/metadata/properties" xmlns:ns3="d5d6a6cc-3b70-4ff4-9e0a-6a97b03caf21" xmlns:ns4="a0714ba2-bfc4-44fd-992d-37f0fa89ff64" targetNamespace="http://schemas.microsoft.com/office/2006/metadata/properties" ma:root="true" ma:fieldsID="3926329cd1db84e6bca6bdad91733eb8" ns3:_="" ns4:_="">
    <xsd:import namespace="d5d6a6cc-3b70-4ff4-9e0a-6a97b03caf21"/>
    <xsd:import namespace="a0714ba2-bfc4-44fd-992d-37f0fa89ff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6a6cc-3b70-4ff4-9e0a-6a97b03caf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714ba2-bfc4-44fd-992d-37f0fa89ff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  <xsd:element name="_activity" ma:index="42" nillable="true" ma:displayName="_activity" ma:hidden="true" ma:internalName="_activity">
      <xsd:simpleType>
        <xsd:restriction base="dms:Note"/>
      </xsd:simpleType>
    </xsd:element>
    <xsd:element name="MediaServiceObjectDetectorVersions" ma:index="4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0714ba2-bfc4-44fd-992d-37f0fa89ff64" xsi:nil="true"/>
    <Templates xmlns="a0714ba2-bfc4-44fd-992d-37f0fa89ff64" xsi:nil="true"/>
    <NotebookType xmlns="a0714ba2-bfc4-44fd-992d-37f0fa89ff64" xsi:nil="true"/>
    <Student_Groups xmlns="a0714ba2-bfc4-44fd-992d-37f0fa89ff64">
      <UserInfo>
        <DisplayName/>
        <AccountId xsi:nil="true"/>
        <AccountType/>
      </UserInfo>
    </Student_Groups>
    <Math_Settings xmlns="a0714ba2-bfc4-44fd-992d-37f0fa89ff64" xsi:nil="true"/>
    <Owner xmlns="a0714ba2-bfc4-44fd-992d-37f0fa89ff64">
      <UserInfo>
        <DisplayName/>
        <AccountId xsi:nil="true"/>
        <AccountType/>
      </UserInfo>
    </Owner>
    <AppVersion xmlns="a0714ba2-bfc4-44fd-992d-37f0fa89ff64" xsi:nil="true"/>
    <TeamsChannelId xmlns="a0714ba2-bfc4-44fd-992d-37f0fa89ff64" xsi:nil="true"/>
    <Has_Teacher_Only_SectionGroup xmlns="a0714ba2-bfc4-44fd-992d-37f0fa89ff64" xsi:nil="true"/>
    <FolderType xmlns="a0714ba2-bfc4-44fd-992d-37f0fa89ff64" xsi:nil="true"/>
    <Students xmlns="a0714ba2-bfc4-44fd-992d-37f0fa89ff64">
      <UserInfo>
        <DisplayName/>
        <AccountId xsi:nil="true"/>
        <AccountType/>
      </UserInfo>
    </Students>
    <Distribution_Groups xmlns="a0714ba2-bfc4-44fd-992d-37f0fa89ff64" xsi:nil="true"/>
    <LMS_Mappings xmlns="a0714ba2-bfc4-44fd-992d-37f0fa89ff64" xsi:nil="true"/>
    <Invited_Students xmlns="a0714ba2-bfc4-44fd-992d-37f0fa89ff64" xsi:nil="true"/>
    <DefaultSectionNames xmlns="a0714ba2-bfc4-44fd-992d-37f0fa89ff64" xsi:nil="true"/>
    <Teachers xmlns="a0714ba2-bfc4-44fd-992d-37f0fa89ff64">
      <UserInfo>
        <DisplayName/>
        <AccountId xsi:nil="true"/>
        <AccountType/>
      </UserInfo>
    </Teachers>
    <Invited_Teachers xmlns="a0714ba2-bfc4-44fd-992d-37f0fa89ff64" xsi:nil="true"/>
    <IsNotebookLocked xmlns="a0714ba2-bfc4-44fd-992d-37f0fa89ff64" xsi:nil="true"/>
    <Self_Registration_Enabled xmlns="a0714ba2-bfc4-44fd-992d-37f0fa89ff64" xsi:nil="true"/>
    <CultureName xmlns="a0714ba2-bfc4-44fd-992d-37f0fa89ff64" xsi:nil="true"/>
    <Is_Collaboration_Space_Locked xmlns="a0714ba2-bfc4-44fd-992d-37f0fa89ff64" xsi:nil="true"/>
  </documentManagement>
</p:properties>
</file>

<file path=customXml/itemProps1.xml><?xml version="1.0" encoding="utf-8"?>
<ds:datastoreItem xmlns:ds="http://schemas.openxmlformats.org/officeDocument/2006/customXml" ds:itemID="{B5B11518-332F-4EE8-B705-42778470AB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E9BB57-3229-451E-ADAE-E7E65A6118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6a6cc-3b70-4ff4-9e0a-6a97b03caf21"/>
    <ds:schemaRef ds:uri="a0714ba2-bfc4-44fd-992d-37f0fa89ff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988567-005B-41C2-87FB-E9AD542C0EB3}">
  <ds:schemaRefs>
    <ds:schemaRef ds:uri="http://schemas.microsoft.com/office/infopath/2007/PartnerControls"/>
    <ds:schemaRef ds:uri="d5d6a6cc-3b70-4ff4-9e0a-6a97b03caf21"/>
    <ds:schemaRef ds:uri="http://schemas.openxmlformats.org/package/2006/metadata/core-properties"/>
    <ds:schemaRef ds:uri="http://schemas.microsoft.com/office/2006/metadata/properties"/>
    <ds:schemaRef ds:uri="a0714ba2-bfc4-44fd-992d-37f0fa89ff64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183</Words>
  <Application>Microsoft Office PowerPoint</Application>
  <PresentationFormat>A4 (210 × 297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Výchozí návrh</vt:lpstr>
      <vt:lpstr>Prezentace aplikace PowerPoint</vt:lpstr>
    </vt:vector>
  </TitlesOfParts>
  <Company>ZŠ a MŠ logopedická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reditel</dc:creator>
  <cp:lastModifiedBy>Lukáčová Pavla, Mgr. (ZŠ a MŠ Logopedická Olomouc)</cp:lastModifiedBy>
  <cp:revision>151</cp:revision>
  <cp:lastPrinted>2020-09-07T08:45:01Z</cp:lastPrinted>
  <dcterms:created xsi:type="dcterms:W3CDTF">2008-09-03T12:08:48Z</dcterms:created>
  <dcterms:modified xsi:type="dcterms:W3CDTF">2024-10-11T07:58:31Z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0x01010074903ECA79ABF641922D959057667950</vt:lpwstr>
  </property>
</Properties>
</file>