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0" r:id="rId5"/>
  </p:sldIdLst>
  <p:sldSz cx="9906000" cy="6858000" type="A4"/>
  <p:notesSz cx="6797675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A9CBCE"/>
    <a:srgbClr val="0070C0"/>
    <a:srgbClr val="1079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97" autoAdjust="0"/>
    <p:restoredTop sz="92362" autoAdjust="0"/>
  </p:normalViewPr>
  <p:slideViewPr>
    <p:cSldViewPr>
      <p:cViewPr varScale="1">
        <p:scale>
          <a:sx n="79" d="100"/>
          <a:sy n="79" d="100"/>
        </p:scale>
        <p:origin x="1786" y="67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6967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9" y="0"/>
            <a:ext cx="2946400" cy="496967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r">
              <a:defRPr sz="1200"/>
            </a:lvl1pPr>
          </a:lstStyle>
          <a:p>
            <a:fld id="{5B4A68BD-02ED-47F3-A3CB-72E8D5867222}" type="datetimeFigureOut">
              <a:rPr lang="cs-CZ" smtClean="0"/>
              <a:t>18.04.2024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7845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5" tIns="45718" rIns="91435" bIns="45718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1" y="4715630"/>
            <a:ext cx="5438775" cy="4467939"/>
          </a:xfrm>
          <a:prstGeom prst="rect">
            <a:avLst/>
          </a:prstGeom>
        </p:spPr>
        <p:txBody>
          <a:bodyPr vert="horz" lIns="91435" tIns="45718" rIns="91435" bIns="45718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29672"/>
            <a:ext cx="2946400" cy="496966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9" y="9429672"/>
            <a:ext cx="2946400" cy="496966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r">
              <a:defRPr sz="1200"/>
            </a:lvl1pPr>
          </a:lstStyle>
          <a:p>
            <a:fld id="{9521262D-CA15-4850-9F3C-502F57C95C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9590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1262D-CA15-4850-9F3C-502F57C95C47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5443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29F1B-598E-498A-8E0A-585E43546C1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0300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BBC54-6108-4CB7-A8D4-C43D821857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2405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A59FC-4F66-4C69-A7F9-F80E28D0541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60853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495300" y="1600200"/>
            <a:ext cx="8915400" cy="4525963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9C99B-B354-4921-A312-95B142C830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4895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75E11-F0BA-4DF9-9561-35D96D1C815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107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05878-1111-4E3E-A4C2-6C54B0A60B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1855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55F84A-B79C-4F66-BFED-A4FB0F6AD7A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9810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56DD6-36B8-4501-B6F4-CAD28B82F2C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4475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5D24B-BFFA-406C-8E46-5E247C7819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7698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D573B-EBF2-4B87-82CC-346D5EB58D6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1035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46BE64-5899-41C4-A916-04B109230C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8330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0F54D4-8D2D-440C-93C3-3F60038606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0385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13B4702-B2BB-4419-AB04-5383A2E485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0" name="Přímá spojnice 109">
            <a:extLst>
              <a:ext uri="{FF2B5EF4-FFF2-40B4-BE49-F238E27FC236}">
                <a16:creationId xmlns:a16="http://schemas.microsoft.com/office/drawing/2014/main" id="{D12714F7-2A03-4776-BAC6-0E9810939524}"/>
              </a:ext>
            </a:extLst>
          </p:cNvPr>
          <p:cNvCxnSpPr>
            <a:cxnSpLocks/>
          </p:cNvCxnSpPr>
          <p:nvPr/>
        </p:nvCxnSpPr>
        <p:spPr>
          <a:xfrm flipH="1" flipV="1">
            <a:off x="6685786" y="2298505"/>
            <a:ext cx="2326" cy="543816"/>
          </a:xfrm>
          <a:prstGeom prst="line">
            <a:avLst/>
          </a:prstGeom>
          <a:ln w="25400">
            <a:solidFill>
              <a:srgbClr val="A9CB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Přímá spojnice 127">
            <a:extLst>
              <a:ext uri="{FF2B5EF4-FFF2-40B4-BE49-F238E27FC236}">
                <a16:creationId xmlns:a16="http://schemas.microsoft.com/office/drawing/2014/main" id="{4AF239F6-4A10-4C63-B951-5E90DFFBA05A}"/>
              </a:ext>
            </a:extLst>
          </p:cNvPr>
          <p:cNvCxnSpPr>
            <a:cxnSpLocks/>
          </p:cNvCxnSpPr>
          <p:nvPr/>
        </p:nvCxnSpPr>
        <p:spPr>
          <a:xfrm flipV="1">
            <a:off x="6438379" y="2852936"/>
            <a:ext cx="468" cy="727571"/>
          </a:xfrm>
          <a:prstGeom prst="line">
            <a:avLst/>
          </a:prstGeom>
          <a:ln w="25400">
            <a:solidFill>
              <a:srgbClr val="A9CB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Přímá spojnice 113">
            <a:extLst>
              <a:ext uri="{FF2B5EF4-FFF2-40B4-BE49-F238E27FC236}">
                <a16:creationId xmlns:a16="http://schemas.microsoft.com/office/drawing/2014/main" id="{7BD7724D-21DE-4587-BF79-CA9B80E29A85}"/>
              </a:ext>
            </a:extLst>
          </p:cNvPr>
          <p:cNvCxnSpPr>
            <a:cxnSpLocks/>
          </p:cNvCxnSpPr>
          <p:nvPr/>
        </p:nvCxnSpPr>
        <p:spPr>
          <a:xfrm>
            <a:off x="5355704" y="2400300"/>
            <a:ext cx="1299488" cy="3664"/>
          </a:xfrm>
          <a:prstGeom prst="line">
            <a:avLst/>
          </a:prstGeom>
          <a:ln w="25400">
            <a:solidFill>
              <a:srgbClr val="A9CB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Přímá spojnice 111">
            <a:extLst>
              <a:ext uri="{FF2B5EF4-FFF2-40B4-BE49-F238E27FC236}">
                <a16:creationId xmlns:a16="http://schemas.microsoft.com/office/drawing/2014/main" id="{B72DCD8B-9D03-4311-9B1D-FC4C83B4B44D}"/>
              </a:ext>
            </a:extLst>
          </p:cNvPr>
          <p:cNvCxnSpPr>
            <a:cxnSpLocks/>
          </p:cNvCxnSpPr>
          <p:nvPr/>
        </p:nvCxnSpPr>
        <p:spPr>
          <a:xfrm flipV="1">
            <a:off x="5073203" y="1984318"/>
            <a:ext cx="0" cy="868618"/>
          </a:xfrm>
          <a:prstGeom prst="line">
            <a:avLst/>
          </a:prstGeom>
          <a:ln w="25400">
            <a:solidFill>
              <a:srgbClr val="A9CB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Přímá spojnice 102">
            <a:extLst>
              <a:ext uri="{FF2B5EF4-FFF2-40B4-BE49-F238E27FC236}">
                <a16:creationId xmlns:a16="http://schemas.microsoft.com/office/drawing/2014/main" id="{DCBE9098-001B-4422-A3D0-DDEAA60C6912}"/>
              </a:ext>
            </a:extLst>
          </p:cNvPr>
          <p:cNvCxnSpPr>
            <a:cxnSpLocks/>
          </p:cNvCxnSpPr>
          <p:nvPr/>
        </p:nvCxnSpPr>
        <p:spPr>
          <a:xfrm flipV="1">
            <a:off x="7433742" y="2843014"/>
            <a:ext cx="3133" cy="501849"/>
          </a:xfrm>
          <a:prstGeom prst="line">
            <a:avLst/>
          </a:prstGeom>
          <a:ln w="25400">
            <a:solidFill>
              <a:srgbClr val="A9CB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Přímá spojnice 103">
            <a:extLst>
              <a:ext uri="{FF2B5EF4-FFF2-40B4-BE49-F238E27FC236}">
                <a16:creationId xmlns:a16="http://schemas.microsoft.com/office/drawing/2014/main" id="{D6A17A6B-D6F5-42ED-A158-E612922E01CE}"/>
              </a:ext>
            </a:extLst>
          </p:cNvPr>
          <p:cNvCxnSpPr>
            <a:cxnSpLocks/>
          </p:cNvCxnSpPr>
          <p:nvPr/>
        </p:nvCxnSpPr>
        <p:spPr>
          <a:xfrm flipV="1">
            <a:off x="7114503" y="3340265"/>
            <a:ext cx="151" cy="226283"/>
          </a:xfrm>
          <a:prstGeom prst="line">
            <a:avLst/>
          </a:prstGeom>
          <a:ln w="25400">
            <a:solidFill>
              <a:srgbClr val="A9CB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Přímá spojnice 66">
            <a:extLst>
              <a:ext uri="{FF2B5EF4-FFF2-40B4-BE49-F238E27FC236}">
                <a16:creationId xmlns:a16="http://schemas.microsoft.com/office/drawing/2014/main" id="{CF8362D6-20BD-40F6-A7D9-D02C3C45C75A}"/>
              </a:ext>
            </a:extLst>
          </p:cNvPr>
          <p:cNvCxnSpPr>
            <a:cxnSpLocks/>
          </p:cNvCxnSpPr>
          <p:nvPr/>
        </p:nvCxnSpPr>
        <p:spPr>
          <a:xfrm flipH="1" flipV="1">
            <a:off x="3051912" y="3356992"/>
            <a:ext cx="2" cy="229024"/>
          </a:xfrm>
          <a:prstGeom prst="line">
            <a:avLst/>
          </a:prstGeom>
          <a:ln w="25400">
            <a:solidFill>
              <a:srgbClr val="A9CB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Přímá spojnice 69">
            <a:extLst>
              <a:ext uri="{FF2B5EF4-FFF2-40B4-BE49-F238E27FC236}">
                <a16:creationId xmlns:a16="http://schemas.microsoft.com/office/drawing/2014/main" id="{0FC556DA-5DE9-4AF1-A360-FEB8080E70FB}"/>
              </a:ext>
            </a:extLst>
          </p:cNvPr>
          <p:cNvCxnSpPr>
            <a:cxnSpLocks/>
          </p:cNvCxnSpPr>
          <p:nvPr/>
        </p:nvCxnSpPr>
        <p:spPr>
          <a:xfrm flipH="1" flipV="1">
            <a:off x="4210787" y="3344292"/>
            <a:ext cx="2434" cy="660772"/>
          </a:xfrm>
          <a:prstGeom prst="line">
            <a:avLst/>
          </a:prstGeom>
          <a:ln w="25400">
            <a:solidFill>
              <a:srgbClr val="A9CB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nice 59">
            <a:extLst>
              <a:ext uri="{FF2B5EF4-FFF2-40B4-BE49-F238E27FC236}">
                <a16:creationId xmlns:a16="http://schemas.microsoft.com/office/drawing/2014/main" id="{E93C311C-229A-43BB-802A-EFEA7F6616DB}"/>
              </a:ext>
            </a:extLst>
          </p:cNvPr>
          <p:cNvCxnSpPr>
            <a:cxnSpLocks/>
          </p:cNvCxnSpPr>
          <p:nvPr/>
        </p:nvCxnSpPr>
        <p:spPr>
          <a:xfrm flipV="1">
            <a:off x="3633208" y="2845049"/>
            <a:ext cx="0" cy="723993"/>
          </a:xfrm>
          <a:prstGeom prst="line">
            <a:avLst/>
          </a:prstGeom>
          <a:ln w="25400">
            <a:solidFill>
              <a:srgbClr val="A9CB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nice 57">
            <a:extLst>
              <a:ext uri="{FF2B5EF4-FFF2-40B4-BE49-F238E27FC236}">
                <a16:creationId xmlns:a16="http://schemas.microsoft.com/office/drawing/2014/main" id="{327C0D8D-01FE-4743-B718-5CB3010E78CC}"/>
              </a:ext>
            </a:extLst>
          </p:cNvPr>
          <p:cNvCxnSpPr>
            <a:cxnSpLocks/>
          </p:cNvCxnSpPr>
          <p:nvPr/>
        </p:nvCxnSpPr>
        <p:spPr>
          <a:xfrm flipV="1">
            <a:off x="2262705" y="2852937"/>
            <a:ext cx="0" cy="1148152"/>
          </a:xfrm>
          <a:prstGeom prst="line">
            <a:avLst/>
          </a:prstGeom>
          <a:ln w="25400">
            <a:solidFill>
              <a:srgbClr val="A9CB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nice 54">
            <a:extLst>
              <a:ext uri="{FF2B5EF4-FFF2-40B4-BE49-F238E27FC236}">
                <a16:creationId xmlns:a16="http://schemas.microsoft.com/office/drawing/2014/main" id="{EC8FCC8C-B2D8-4B1F-A723-6016E7F59E19}"/>
              </a:ext>
            </a:extLst>
          </p:cNvPr>
          <p:cNvCxnSpPr>
            <a:cxnSpLocks/>
          </p:cNvCxnSpPr>
          <p:nvPr/>
        </p:nvCxnSpPr>
        <p:spPr>
          <a:xfrm flipV="1">
            <a:off x="1470617" y="2852936"/>
            <a:ext cx="0" cy="1148153"/>
          </a:xfrm>
          <a:prstGeom prst="line">
            <a:avLst/>
          </a:prstGeom>
          <a:ln w="25400">
            <a:solidFill>
              <a:srgbClr val="A9CB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Skupina 7">
            <a:extLst>
              <a:ext uri="{FF2B5EF4-FFF2-40B4-BE49-F238E27FC236}">
                <a16:creationId xmlns:a16="http://schemas.microsoft.com/office/drawing/2014/main" id="{9049108E-23FB-4866-AE8D-7C7A274CB25E}"/>
              </a:ext>
            </a:extLst>
          </p:cNvPr>
          <p:cNvGrpSpPr/>
          <p:nvPr/>
        </p:nvGrpSpPr>
        <p:grpSpPr>
          <a:xfrm>
            <a:off x="4808984" y="1916832"/>
            <a:ext cx="524067" cy="262033"/>
            <a:chOff x="4214211" y="1482825"/>
            <a:chExt cx="524067" cy="262033"/>
          </a:xfrm>
        </p:grpSpPr>
        <p:sp>
          <p:nvSpPr>
            <p:cNvPr id="9" name="Obdélník 8">
              <a:extLst>
                <a:ext uri="{FF2B5EF4-FFF2-40B4-BE49-F238E27FC236}">
                  <a16:creationId xmlns:a16="http://schemas.microsoft.com/office/drawing/2014/main" id="{25259523-043A-469C-AA23-C7CA913B6FD0}"/>
                </a:ext>
              </a:extLst>
            </p:cNvPr>
            <p:cNvSpPr/>
            <p:nvPr/>
          </p:nvSpPr>
          <p:spPr>
            <a:xfrm>
              <a:off x="4214211" y="1482825"/>
              <a:ext cx="524067" cy="262033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TextovéPole 9">
              <a:extLst>
                <a:ext uri="{FF2B5EF4-FFF2-40B4-BE49-F238E27FC236}">
                  <a16:creationId xmlns:a16="http://schemas.microsoft.com/office/drawing/2014/main" id="{C6BC95DE-431A-46EB-8EC2-B980D72596DA}"/>
                </a:ext>
              </a:extLst>
            </p:cNvPr>
            <p:cNvSpPr txBox="1"/>
            <p:nvPr/>
          </p:nvSpPr>
          <p:spPr>
            <a:xfrm>
              <a:off x="4214211" y="1482825"/>
              <a:ext cx="524067" cy="2620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lvl="0" algn="ctr"/>
              <a:r>
                <a:rPr lang="cs-CZ" sz="500" dirty="0">
                  <a:solidFill>
                    <a:schemeClr val="tx1"/>
                  </a:solidFill>
                  <a:latin typeface="Times New Roman" pitchFamily="18" charset="0"/>
                </a:rPr>
                <a:t>Ředitelka</a:t>
              </a:r>
            </a:p>
            <a:p>
              <a:pPr lvl="0" algn="ctr"/>
              <a:r>
                <a:rPr lang="cs-CZ" sz="500" dirty="0">
                  <a:solidFill>
                    <a:schemeClr val="tx1"/>
                  </a:solidFill>
                  <a:latin typeface="Times New Roman" pitchFamily="18" charset="0"/>
                </a:rPr>
                <a:t>3. st. řízení</a:t>
              </a:r>
            </a:p>
            <a:p>
              <a:pPr lvl="0" algn="ctr"/>
              <a:r>
                <a:rPr lang="cs-CZ" sz="500" dirty="0">
                  <a:solidFill>
                    <a:schemeClr val="tx1"/>
                  </a:solidFill>
                  <a:latin typeface="Times New Roman" pitchFamily="18" charset="0"/>
                </a:rPr>
                <a:t>40 %</a:t>
              </a:r>
            </a:p>
          </p:txBody>
        </p:sp>
      </p:grpSp>
      <p:grpSp>
        <p:nvGrpSpPr>
          <p:cNvPr id="11" name="Skupina 10">
            <a:extLst>
              <a:ext uri="{FF2B5EF4-FFF2-40B4-BE49-F238E27FC236}">
                <a16:creationId xmlns:a16="http://schemas.microsoft.com/office/drawing/2014/main" id="{41FB81BE-150F-4C18-8143-D0A423980893}"/>
              </a:ext>
            </a:extLst>
          </p:cNvPr>
          <p:cNvGrpSpPr/>
          <p:nvPr/>
        </p:nvGrpSpPr>
        <p:grpSpPr>
          <a:xfrm>
            <a:off x="1208584" y="2996952"/>
            <a:ext cx="524067" cy="262033"/>
            <a:chOff x="4214211" y="1482825"/>
            <a:chExt cx="524067" cy="262033"/>
          </a:xfrm>
        </p:grpSpPr>
        <p:sp>
          <p:nvSpPr>
            <p:cNvPr id="12" name="Obdélník 11">
              <a:extLst>
                <a:ext uri="{FF2B5EF4-FFF2-40B4-BE49-F238E27FC236}">
                  <a16:creationId xmlns:a16="http://schemas.microsoft.com/office/drawing/2014/main" id="{11A8980B-33F2-46CC-8114-F20747F69078}"/>
                </a:ext>
              </a:extLst>
            </p:cNvPr>
            <p:cNvSpPr/>
            <p:nvPr/>
          </p:nvSpPr>
          <p:spPr>
            <a:xfrm>
              <a:off x="4214211" y="1482825"/>
              <a:ext cx="524067" cy="262033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TextovéPole 12">
              <a:extLst>
                <a:ext uri="{FF2B5EF4-FFF2-40B4-BE49-F238E27FC236}">
                  <a16:creationId xmlns:a16="http://schemas.microsoft.com/office/drawing/2014/main" id="{BE62FBCC-3D17-4557-B2CD-3B71C97497E8}"/>
                </a:ext>
              </a:extLst>
            </p:cNvPr>
            <p:cNvSpPr txBox="1"/>
            <p:nvPr/>
          </p:nvSpPr>
          <p:spPr>
            <a:xfrm>
              <a:off x="4214211" y="1482825"/>
              <a:ext cx="524067" cy="2620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lvl="0" algn="ctr"/>
              <a:r>
                <a:rPr lang="cs-CZ" sz="500" dirty="0">
                  <a:solidFill>
                    <a:schemeClr val="tx1"/>
                  </a:solidFill>
                  <a:latin typeface="Times New Roman" pitchFamily="18" charset="0"/>
                </a:rPr>
                <a:t>Ekonom</a:t>
              </a:r>
            </a:p>
            <a:p>
              <a:pPr lvl="0" algn="ctr"/>
              <a:r>
                <a:rPr lang="cs-CZ" sz="500" dirty="0">
                  <a:solidFill>
                    <a:schemeClr val="tx1"/>
                  </a:solidFill>
                  <a:latin typeface="Times New Roman" pitchFamily="18" charset="0"/>
                </a:rPr>
                <a:t>15 %</a:t>
              </a:r>
            </a:p>
          </p:txBody>
        </p:sp>
      </p:grpSp>
      <p:grpSp>
        <p:nvGrpSpPr>
          <p:cNvPr id="14" name="Skupina 13">
            <a:extLst>
              <a:ext uri="{FF2B5EF4-FFF2-40B4-BE49-F238E27FC236}">
                <a16:creationId xmlns:a16="http://schemas.microsoft.com/office/drawing/2014/main" id="{6D178E39-A4A2-4F2A-8941-91481A36EB4C}"/>
              </a:ext>
            </a:extLst>
          </p:cNvPr>
          <p:cNvGrpSpPr/>
          <p:nvPr/>
        </p:nvGrpSpPr>
        <p:grpSpPr>
          <a:xfrm>
            <a:off x="1208584" y="3440193"/>
            <a:ext cx="524067" cy="348847"/>
            <a:chOff x="4214211" y="1482825"/>
            <a:chExt cx="524067" cy="262033"/>
          </a:xfrm>
        </p:grpSpPr>
        <p:sp>
          <p:nvSpPr>
            <p:cNvPr id="15" name="Obdélník 14">
              <a:extLst>
                <a:ext uri="{FF2B5EF4-FFF2-40B4-BE49-F238E27FC236}">
                  <a16:creationId xmlns:a16="http://schemas.microsoft.com/office/drawing/2014/main" id="{B18D630E-FA3C-47F9-9B8F-898ECB298159}"/>
                </a:ext>
              </a:extLst>
            </p:cNvPr>
            <p:cNvSpPr/>
            <p:nvPr/>
          </p:nvSpPr>
          <p:spPr>
            <a:xfrm>
              <a:off x="4214211" y="1482825"/>
              <a:ext cx="524067" cy="262033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TextovéPole 15">
              <a:extLst>
                <a:ext uri="{FF2B5EF4-FFF2-40B4-BE49-F238E27FC236}">
                  <a16:creationId xmlns:a16="http://schemas.microsoft.com/office/drawing/2014/main" id="{173E61CB-F269-421F-BE1E-21A850B6D0EB}"/>
                </a:ext>
              </a:extLst>
            </p:cNvPr>
            <p:cNvSpPr txBox="1"/>
            <p:nvPr/>
          </p:nvSpPr>
          <p:spPr>
            <a:xfrm>
              <a:off x="4214211" y="1482825"/>
              <a:ext cx="524067" cy="2620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lvl="0" algn="ctr"/>
              <a:r>
                <a:rPr lang="cs-CZ" sz="500" dirty="0">
                  <a:solidFill>
                    <a:schemeClr val="tx1"/>
                  </a:solidFill>
                  <a:latin typeface="Times New Roman" pitchFamily="18" charset="0"/>
                </a:rPr>
                <a:t>Účetní 1/0,4</a:t>
              </a:r>
            </a:p>
            <a:p>
              <a:pPr lvl="0" algn="ctr"/>
              <a:r>
                <a:rPr lang="cs-CZ" sz="500" dirty="0">
                  <a:solidFill>
                    <a:schemeClr val="tx1"/>
                  </a:solidFill>
                  <a:latin typeface="Times New Roman" pitchFamily="18" charset="0"/>
                </a:rPr>
                <a:t>Personalistka /11</a:t>
              </a:r>
            </a:p>
            <a:p>
              <a:pPr lvl="0" algn="ctr"/>
              <a:r>
                <a:rPr lang="cs-CZ" sz="500" dirty="0">
                  <a:solidFill>
                    <a:schemeClr val="tx1"/>
                  </a:solidFill>
                  <a:latin typeface="Times New Roman" pitchFamily="18" charset="0"/>
                </a:rPr>
                <a:t>Administrativní pracovník 1/1</a:t>
              </a:r>
            </a:p>
          </p:txBody>
        </p:sp>
      </p:grpSp>
      <p:grpSp>
        <p:nvGrpSpPr>
          <p:cNvPr id="18" name="Skupina 17">
            <a:extLst>
              <a:ext uri="{FF2B5EF4-FFF2-40B4-BE49-F238E27FC236}">
                <a16:creationId xmlns:a16="http://schemas.microsoft.com/office/drawing/2014/main" id="{D52E4DEC-A07D-40FC-B270-B3A1FBB1FD6E}"/>
              </a:ext>
            </a:extLst>
          </p:cNvPr>
          <p:cNvGrpSpPr/>
          <p:nvPr/>
        </p:nvGrpSpPr>
        <p:grpSpPr>
          <a:xfrm>
            <a:off x="1208584" y="3870073"/>
            <a:ext cx="524067" cy="262033"/>
            <a:chOff x="4214211" y="1482825"/>
            <a:chExt cx="524067" cy="262033"/>
          </a:xfrm>
        </p:grpSpPr>
        <p:sp>
          <p:nvSpPr>
            <p:cNvPr id="19" name="Obdélník 18">
              <a:extLst>
                <a:ext uri="{FF2B5EF4-FFF2-40B4-BE49-F238E27FC236}">
                  <a16:creationId xmlns:a16="http://schemas.microsoft.com/office/drawing/2014/main" id="{5DE320FE-FBBA-4663-A9DB-5AA74229613D}"/>
                </a:ext>
              </a:extLst>
            </p:cNvPr>
            <p:cNvSpPr/>
            <p:nvPr/>
          </p:nvSpPr>
          <p:spPr>
            <a:xfrm>
              <a:off x="4214211" y="1482825"/>
              <a:ext cx="524067" cy="262033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TextovéPole 19">
              <a:extLst>
                <a:ext uri="{FF2B5EF4-FFF2-40B4-BE49-F238E27FC236}">
                  <a16:creationId xmlns:a16="http://schemas.microsoft.com/office/drawing/2014/main" id="{97D55170-2B8C-48F8-BD17-71990DCF7144}"/>
                </a:ext>
              </a:extLst>
            </p:cNvPr>
            <p:cNvSpPr txBox="1"/>
            <p:nvPr/>
          </p:nvSpPr>
          <p:spPr>
            <a:xfrm>
              <a:off x="4214211" y="1482825"/>
              <a:ext cx="524067" cy="2620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lvl="0" algn="ctr"/>
              <a:r>
                <a:rPr lang="cs-CZ" sz="500" dirty="0">
                  <a:solidFill>
                    <a:schemeClr val="tx1"/>
                  </a:solidFill>
                  <a:latin typeface="Times New Roman" pitchFamily="18" charset="0"/>
                </a:rPr>
                <a:t>Školník 2/2</a:t>
              </a:r>
            </a:p>
          </p:txBody>
        </p:sp>
      </p:grpSp>
      <p:grpSp>
        <p:nvGrpSpPr>
          <p:cNvPr id="21" name="Skupina 20">
            <a:extLst>
              <a:ext uri="{FF2B5EF4-FFF2-40B4-BE49-F238E27FC236}">
                <a16:creationId xmlns:a16="http://schemas.microsoft.com/office/drawing/2014/main" id="{9C170DCC-1081-438F-A24D-0796EC3E198B}"/>
              </a:ext>
            </a:extLst>
          </p:cNvPr>
          <p:cNvGrpSpPr/>
          <p:nvPr/>
        </p:nvGrpSpPr>
        <p:grpSpPr>
          <a:xfrm>
            <a:off x="2000672" y="2996952"/>
            <a:ext cx="524067" cy="262033"/>
            <a:chOff x="4214211" y="1482825"/>
            <a:chExt cx="524067" cy="262033"/>
          </a:xfrm>
        </p:grpSpPr>
        <p:sp>
          <p:nvSpPr>
            <p:cNvPr id="22" name="Obdélník 21">
              <a:extLst>
                <a:ext uri="{FF2B5EF4-FFF2-40B4-BE49-F238E27FC236}">
                  <a16:creationId xmlns:a16="http://schemas.microsoft.com/office/drawing/2014/main" id="{CD0826CB-C9A9-496B-8C45-8488D5DD5AF8}"/>
                </a:ext>
              </a:extLst>
            </p:cNvPr>
            <p:cNvSpPr/>
            <p:nvPr/>
          </p:nvSpPr>
          <p:spPr>
            <a:xfrm>
              <a:off x="4214211" y="1482825"/>
              <a:ext cx="524067" cy="262033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TextovéPole 22">
              <a:extLst>
                <a:ext uri="{FF2B5EF4-FFF2-40B4-BE49-F238E27FC236}">
                  <a16:creationId xmlns:a16="http://schemas.microsoft.com/office/drawing/2014/main" id="{C6298F88-15AC-4F8A-8495-D295FFDF6E3D}"/>
                </a:ext>
              </a:extLst>
            </p:cNvPr>
            <p:cNvSpPr txBox="1"/>
            <p:nvPr/>
          </p:nvSpPr>
          <p:spPr>
            <a:xfrm>
              <a:off x="4214211" y="1482825"/>
              <a:ext cx="524067" cy="2620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lvl="0" algn="ctr"/>
              <a:r>
                <a:rPr lang="cs-CZ" sz="500" dirty="0">
                  <a:solidFill>
                    <a:schemeClr val="tx1"/>
                  </a:solidFill>
                  <a:latin typeface="Times New Roman" pitchFamily="18" charset="0"/>
                </a:rPr>
                <a:t>Vedoucí ŠJ</a:t>
              </a:r>
            </a:p>
            <a:p>
              <a:pPr lvl="0" algn="ctr"/>
              <a:r>
                <a:rPr lang="cs-CZ" sz="500" dirty="0">
                  <a:solidFill>
                    <a:schemeClr val="tx1"/>
                  </a:solidFill>
                  <a:latin typeface="Times New Roman" pitchFamily="18" charset="0"/>
                </a:rPr>
                <a:t>1. st. řízení</a:t>
              </a:r>
            </a:p>
            <a:p>
              <a:pPr lvl="0" algn="ctr"/>
              <a:r>
                <a:rPr lang="cs-CZ" sz="500" dirty="0">
                  <a:solidFill>
                    <a:schemeClr val="tx1"/>
                  </a:solidFill>
                  <a:latin typeface="Times New Roman" pitchFamily="18" charset="0"/>
                </a:rPr>
                <a:t>15 %</a:t>
              </a:r>
            </a:p>
          </p:txBody>
        </p:sp>
      </p:grpSp>
      <p:grpSp>
        <p:nvGrpSpPr>
          <p:cNvPr id="24" name="Skupina 23">
            <a:extLst>
              <a:ext uri="{FF2B5EF4-FFF2-40B4-BE49-F238E27FC236}">
                <a16:creationId xmlns:a16="http://schemas.microsoft.com/office/drawing/2014/main" id="{CBC15F6E-8B84-4848-B5AB-4420C38618D2}"/>
              </a:ext>
            </a:extLst>
          </p:cNvPr>
          <p:cNvGrpSpPr/>
          <p:nvPr/>
        </p:nvGrpSpPr>
        <p:grpSpPr>
          <a:xfrm>
            <a:off x="2000672" y="3438025"/>
            <a:ext cx="524067" cy="351015"/>
            <a:chOff x="4214211" y="1482825"/>
            <a:chExt cx="524067" cy="262033"/>
          </a:xfrm>
        </p:grpSpPr>
        <p:sp>
          <p:nvSpPr>
            <p:cNvPr id="25" name="Obdélník 24">
              <a:extLst>
                <a:ext uri="{FF2B5EF4-FFF2-40B4-BE49-F238E27FC236}">
                  <a16:creationId xmlns:a16="http://schemas.microsoft.com/office/drawing/2014/main" id="{3E9A494E-313E-4CE9-B7B5-6EC07AEF887C}"/>
                </a:ext>
              </a:extLst>
            </p:cNvPr>
            <p:cNvSpPr/>
            <p:nvPr/>
          </p:nvSpPr>
          <p:spPr>
            <a:xfrm>
              <a:off x="4214211" y="1482825"/>
              <a:ext cx="524067" cy="262033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TextovéPole 25">
              <a:extLst>
                <a:ext uri="{FF2B5EF4-FFF2-40B4-BE49-F238E27FC236}">
                  <a16:creationId xmlns:a16="http://schemas.microsoft.com/office/drawing/2014/main" id="{03E397C4-9BB0-4A09-B0E7-D1163E0AF0CC}"/>
                </a:ext>
              </a:extLst>
            </p:cNvPr>
            <p:cNvSpPr txBox="1"/>
            <p:nvPr/>
          </p:nvSpPr>
          <p:spPr>
            <a:xfrm>
              <a:off x="4214211" y="1482825"/>
              <a:ext cx="524067" cy="2620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lvl="0" algn="ctr"/>
              <a:r>
                <a:rPr lang="cs-CZ" sz="500" dirty="0">
                  <a:solidFill>
                    <a:schemeClr val="tx1"/>
                  </a:solidFill>
                  <a:latin typeface="Times New Roman" pitchFamily="18" charset="0"/>
                </a:rPr>
                <a:t>Kuchařky</a:t>
              </a:r>
            </a:p>
            <a:p>
              <a:pPr lvl="0" algn="ctr"/>
              <a:r>
                <a:rPr lang="cs-CZ" sz="500" dirty="0">
                  <a:solidFill>
                    <a:schemeClr val="tx1"/>
                  </a:solidFill>
                  <a:latin typeface="Times New Roman" pitchFamily="18" charset="0"/>
                </a:rPr>
                <a:t>2/2Pomocná kuchařka 2//2Výdejna 1/0,4</a:t>
              </a:r>
            </a:p>
          </p:txBody>
        </p:sp>
      </p:grpSp>
      <p:grpSp>
        <p:nvGrpSpPr>
          <p:cNvPr id="27" name="Skupina 26">
            <a:extLst>
              <a:ext uri="{FF2B5EF4-FFF2-40B4-BE49-F238E27FC236}">
                <a16:creationId xmlns:a16="http://schemas.microsoft.com/office/drawing/2014/main" id="{2DB6A2E7-AF49-47D1-9FDF-4E47300B49BE}"/>
              </a:ext>
            </a:extLst>
          </p:cNvPr>
          <p:cNvGrpSpPr/>
          <p:nvPr/>
        </p:nvGrpSpPr>
        <p:grpSpPr>
          <a:xfrm>
            <a:off x="2000672" y="3870073"/>
            <a:ext cx="524067" cy="262033"/>
            <a:chOff x="4214211" y="1482825"/>
            <a:chExt cx="524067" cy="262033"/>
          </a:xfrm>
        </p:grpSpPr>
        <p:sp>
          <p:nvSpPr>
            <p:cNvPr id="28" name="Obdélník 27">
              <a:extLst>
                <a:ext uri="{FF2B5EF4-FFF2-40B4-BE49-F238E27FC236}">
                  <a16:creationId xmlns:a16="http://schemas.microsoft.com/office/drawing/2014/main" id="{E44D11A4-B157-4B83-9C1F-6F84DFE78E41}"/>
                </a:ext>
              </a:extLst>
            </p:cNvPr>
            <p:cNvSpPr/>
            <p:nvPr/>
          </p:nvSpPr>
          <p:spPr>
            <a:xfrm>
              <a:off x="4214211" y="1482825"/>
              <a:ext cx="524067" cy="262033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TextovéPole 28">
              <a:extLst>
                <a:ext uri="{FF2B5EF4-FFF2-40B4-BE49-F238E27FC236}">
                  <a16:creationId xmlns:a16="http://schemas.microsoft.com/office/drawing/2014/main" id="{26FAA898-BEF7-4B30-A3A3-96137F111224}"/>
                </a:ext>
              </a:extLst>
            </p:cNvPr>
            <p:cNvSpPr txBox="1"/>
            <p:nvPr/>
          </p:nvSpPr>
          <p:spPr>
            <a:xfrm>
              <a:off x="4214211" y="1482825"/>
              <a:ext cx="524067" cy="2620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lvl="0" algn="ctr"/>
              <a:r>
                <a:rPr lang="cs-CZ" sz="500" dirty="0">
                  <a:solidFill>
                    <a:schemeClr val="tx1"/>
                  </a:solidFill>
                  <a:latin typeface="Times New Roman" pitchFamily="18" charset="0"/>
                </a:rPr>
                <a:t>Uklízečky</a:t>
              </a:r>
            </a:p>
            <a:p>
              <a:pPr lvl="0" algn="ctr"/>
              <a:r>
                <a:rPr lang="cs-CZ" sz="500" dirty="0">
                  <a:solidFill>
                    <a:schemeClr val="tx1"/>
                  </a:solidFill>
                  <a:latin typeface="Times New Roman" pitchFamily="18" charset="0"/>
                </a:rPr>
                <a:t>5/4,6</a:t>
              </a:r>
            </a:p>
          </p:txBody>
        </p:sp>
      </p:grpSp>
      <p:grpSp>
        <p:nvGrpSpPr>
          <p:cNvPr id="30" name="Skupina 29">
            <a:extLst>
              <a:ext uri="{FF2B5EF4-FFF2-40B4-BE49-F238E27FC236}">
                <a16:creationId xmlns:a16="http://schemas.microsoft.com/office/drawing/2014/main" id="{47270F7D-4408-4EF6-AB06-7C6F97F850C5}"/>
              </a:ext>
            </a:extLst>
          </p:cNvPr>
          <p:cNvGrpSpPr/>
          <p:nvPr/>
        </p:nvGrpSpPr>
        <p:grpSpPr>
          <a:xfrm>
            <a:off x="3368824" y="2996951"/>
            <a:ext cx="524067" cy="262033"/>
            <a:chOff x="4214211" y="1482825"/>
            <a:chExt cx="524067" cy="262033"/>
          </a:xfrm>
        </p:grpSpPr>
        <p:sp>
          <p:nvSpPr>
            <p:cNvPr id="31" name="Obdélník 30">
              <a:extLst>
                <a:ext uri="{FF2B5EF4-FFF2-40B4-BE49-F238E27FC236}">
                  <a16:creationId xmlns:a16="http://schemas.microsoft.com/office/drawing/2014/main" id="{A1010BF3-90F2-4826-9602-54ABFB343909}"/>
                </a:ext>
              </a:extLst>
            </p:cNvPr>
            <p:cNvSpPr/>
            <p:nvPr/>
          </p:nvSpPr>
          <p:spPr>
            <a:xfrm>
              <a:off x="4214211" y="1482825"/>
              <a:ext cx="524067" cy="262033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TextovéPole 31">
              <a:extLst>
                <a:ext uri="{FF2B5EF4-FFF2-40B4-BE49-F238E27FC236}">
                  <a16:creationId xmlns:a16="http://schemas.microsoft.com/office/drawing/2014/main" id="{130B0BE9-7925-4742-9447-274469D40569}"/>
                </a:ext>
              </a:extLst>
            </p:cNvPr>
            <p:cNvSpPr txBox="1"/>
            <p:nvPr/>
          </p:nvSpPr>
          <p:spPr>
            <a:xfrm>
              <a:off x="4214211" y="1482825"/>
              <a:ext cx="524067" cy="2620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lvl="0" algn="ctr"/>
              <a:r>
                <a:rPr lang="cs-CZ" sz="500" dirty="0">
                  <a:solidFill>
                    <a:schemeClr val="tx1"/>
                  </a:solidFill>
                  <a:latin typeface="Times New Roman" pitchFamily="18" charset="0"/>
                </a:rPr>
                <a:t>Zástupkyně </a:t>
              </a:r>
              <a:r>
                <a:rPr lang="cs-CZ" sz="500" dirty="0" err="1">
                  <a:solidFill>
                    <a:schemeClr val="tx1"/>
                  </a:solidFill>
                  <a:latin typeface="Times New Roman" pitchFamily="18" charset="0"/>
                </a:rPr>
                <a:t>řed</a:t>
              </a:r>
              <a:r>
                <a:rPr lang="cs-CZ" sz="500" dirty="0">
                  <a:solidFill>
                    <a:schemeClr val="tx1"/>
                  </a:solidFill>
                  <a:latin typeface="Times New Roman" pitchFamily="18" charset="0"/>
                </a:rPr>
                <a:t>.</a:t>
              </a:r>
            </a:p>
            <a:p>
              <a:pPr lvl="0" algn="ctr"/>
              <a:r>
                <a:rPr lang="cs-CZ" sz="500" dirty="0">
                  <a:solidFill>
                    <a:schemeClr val="tx1"/>
                  </a:solidFill>
                  <a:latin typeface="Times New Roman" pitchFamily="18" charset="0"/>
                </a:rPr>
                <a:t> ZŠ a MŠ FN</a:t>
              </a:r>
            </a:p>
            <a:p>
              <a:pPr lvl="0" algn="ctr"/>
              <a:r>
                <a:rPr lang="cs-CZ" sz="500" dirty="0">
                  <a:solidFill>
                    <a:schemeClr val="tx1"/>
                  </a:solidFill>
                  <a:latin typeface="Times New Roman" pitchFamily="18" charset="0"/>
                </a:rPr>
                <a:t>1. st. 15%</a:t>
              </a:r>
            </a:p>
          </p:txBody>
        </p:sp>
      </p:grpSp>
      <p:grpSp>
        <p:nvGrpSpPr>
          <p:cNvPr id="33" name="Skupina 32">
            <a:extLst>
              <a:ext uri="{FF2B5EF4-FFF2-40B4-BE49-F238E27FC236}">
                <a16:creationId xmlns:a16="http://schemas.microsoft.com/office/drawing/2014/main" id="{364A3969-4D0C-41DC-9DDA-031B25C42A3C}"/>
              </a:ext>
            </a:extLst>
          </p:cNvPr>
          <p:cNvGrpSpPr/>
          <p:nvPr/>
        </p:nvGrpSpPr>
        <p:grpSpPr>
          <a:xfrm>
            <a:off x="2786459" y="3438025"/>
            <a:ext cx="524067" cy="262033"/>
            <a:chOff x="4214211" y="1482825"/>
            <a:chExt cx="524067" cy="262033"/>
          </a:xfrm>
        </p:grpSpPr>
        <p:sp>
          <p:nvSpPr>
            <p:cNvPr id="34" name="Obdélník 33">
              <a:extLst>
                <a:ext uri="{FF2B5EF4-FFF2-40B4-BE49-F238E27FC236}">
                  <a16:creationId xmlns:a16="http://schemas.microsoft.com/office/drawing/2014/main" id="{D277A5B2-8398-488C-9E81-38EB3FA7DAD8}"/>
                </a:ext>
              </a:extLst>
            </p:cNvPr>
            <p:cNvSpPr/>
            <p:nvPr/>
          </p:nvSpPr>
          <p:spPr>
            <a:xfrm>
              <a:off x="4214211" y="1482825"/>
              <a:ext cx="524067" cy="262033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TextovéPole 34">
              <a:extLst>
                <a:ext uri="{FF2B5EF4-FFF2-40B4-BE49-F238E27FC236}">
                  <a16:creationId xmlns:a16="http://schemas.microsoft.com/office/drawing/2014/main" id="{C7A54D9A-501A-4257-941F-4C5B60FC1C21}"/>
                </a:ext>
              </a:extLst>
            </p:cNvPr>
            <p:cNvSpPr txBox="1"/>
            <p:nvPr/>
          </p:nvSpPr>
          <p:spPr>
            <a:xfrm>
              <a:off x="4214211" y="1482825"/>
              <a:ext cx="524067" cy="2620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lvl="0" algn="ctr"/>
              <a:r>
                <a:rPr lang="cs-CZ" sz="500" dirty="0">
                  <a:solidFill>
                    <a:schemeClr val="tx1"/>
                  </a:solidFill>
                  <a:latin typeface="Times New Roman" pitchFamily="18" charset="0"/>
                </a:rPr>
                <a:t>Učitelé</a:t>
              </a:r>
            </a:p>
            <a:p>
              <a:pPr algn="ctr"/>
              <a:r>
                <a:rPr lang="cs-CZ" sz="500" dirty="0">
                  <a:solidFill>
                    <a:schemeClr val="tx1"/>
                  </a:solidFill>
                  <a:latin typeface="Times New Roman" pitchFamily="18" charset="0"/>
                </a:rPr>
                <a:t>MŠ FN </a:t>
              </a:r>
              <a:r>
                <a:rPr lang="cs-CZ" sz="500" dirty="0">
                  <a:solidFill>
                    <a:srgbClr val="000000"/>
                  </a:solidFill>
                  <a:latin typeface="Times New Roman" pitchFamily="18" charset="0"/>
                </a:rPr>
                <a:t>2/2</a:t>
              </a:r>
            </a:p>
          </p:txBody>
        </p:sp>
      </p:grpSp>
      <p:grpSp>
        <p:nvGrpSpPr>
          <p:cNvPr id="36" name="Skupina 35">
            <a:extLst>
              <a:ext uri="{FF2B5EF4-FFF2-40B4-BE49-F238E27FC236}">
                <a16:creationId xmlns:a16="http://schemas.microsoft.com/office/drawing/2014/main" id="{AF7B3D58-2ABB-4E65-A654-31BE96B59016}"/>
              </a:ext>
            </a:extLst>
          </p:cNvPr>
          <p:cNvGrpSpPr/>
          <p:nvPr/>
        </p:nvGrpSpPr>
        <p:grpSpPr>
          <a:xfrm>
            <a:off x="3368824" y="3438025"/>
            <a:ext cx="524067" cy="262033"/>
            <a:chOff x="4214211" y="1482825"/>
            <a:chExt cx="524067" cy="262033"/>
          </a:xfrm>
        </p:grpSpPr>
        <p:sp>
          <p:nvSpPr>
            <p:cNvPr id="37" name="Obdélník 36">
              <a:extLst>
                <a:ext uri="{FF2B5EF4-FFF2-40B4-BE49-F238E27FC236}">
                  <a16:creationId xmlns:a16="http://schemas.microsoft.com/office/drawing/2014/main" id="{59DAC69E-4F29-43F8-B97B-3B609F7C8375}"/>
                </a:ext>
              </a:extLst>
            </p:cNvPr>
            <p:cNvSpPr/>
            <p:nvPr/>
          </p:nvSpPr>
          <p:spPr>
            <a:xfrm>
              <a:off x="4214211" y="1482825"/>
              <a:ext cx="524067" cy="262033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TextovéPole 37">
              <a:extLst>
                <a:ext uri="{FF2B5EF4-FFF2-40B4-BE49-F238E27FC236}">
                  <a16:creationId xmlns:a16="http://schemas.microsoft.com/office/drawing/2014/main" id="{E94C489A-C94E-42BF-83C1-0B77EDAB68EA}"/>
                </a:ext>
              </a:extLst>
            </p:cNvPr>
            <p:cNvSpPr txBox="1"/>
            <p:nvPr/>
          </p:nvSpPr>
          <p:spPr>
            <a:xfrm>
              <a:off x="4214211" y="1482825"/>
              <a:ext cx="524067" cy="2620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lvl="0" algn="ctr"/>
              <a:r>
                <a:rPr lang="cs-CZ" sz="500" dirty="0">
                  <a:solidFill>
                    <a:schemeClr val="tx1"/>
                  </a:solidFill>
                  <a:latin typeface="Times New Roman" pitchFamily="18" charset="0"/>
                </a:rPr>
                <a:t>Učitelé</a:t>
              </a:r>
            </a:p>
            <a:p>
              <a:pPr lvl="0" algn="ctr"/>
              <a:r>
                <a:rPr lang="cs-CZ" sz="500" dirty="0">
                  <a:solidFill>
                    <a:schemeClr val="tx1"/>
                  </a:solidFill>
                  <a:latin typeface="Times New Roman" pitchFamily="18" charset="0"/>
                </a:rPr>
                <a:t>ZŠ FN 4/4</a:t>
              </a:r>
            </a:p>
          </p:txBody>
        </p:sp>
      </p:grpSp>
      <p:grpSp>
        <p:nvGrpSpPr>
          <p:cNvPr id="39" name="Skupina 38">
            <a:extLst>
              <a:ext uri="{FF2B5EF4-FFF2-40B4-BE49-F238E27FC236}">
                <a16:creationId xmlns:a16="http://schemas.microsoft.com/office/drawing/2014/main" id="{2E6F32C1-8F9E-4228-938C-9F4963A0BB78}"/>
              </a:ext>
            </a:extLst>
          </p:cNvPr>
          <p:cNvGrpSpPr/>
          <p:nvPr/>
        </p:nvGrpSpPr>
        <p:grpSpPr>
          <a:xfrm>
            <a:off x="3951189" y="3438025"/>
            <a:ext cx="524067" cy="262033"/>
            <a:chOff x="4214211" y="1482825"/>
            <a:chExt cx="524067" cy="262033"/>
          </a:xfrm>
        </p:grpSpPr>
        <p:sp>
          <p:nvSpPr>
            <p:cNvPr id="40" name="Obdélník 39">
              <a:extLst>
                <a:ext uri="{FF2B5EF4-FFF2-40B4-BE49-F238E27FC236}">
                  <a16:creationId xmlns:a16="http://schemas.microsoft.com/office/drawing/2014/main" id="{B9F61ACB-BBB8-4DFB-88C4-B1C8617F34E9}"/>
                </a:ext>
              </a:extLst>
            </p:cNvPr>
            <p:cNvSpPr/>
            <p:nvPr/>
          </p:nvSpPr>
          <p:spPr>
            <a:xfrm>
              <a:off x="4214211" y="1482825"/>
              <a:ext cx="524067" cy="262033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TextovéPole 40">
              <a:extLst>
                <a:ext uri="{FF2B5EF4-FFF2-40B4-BE49-F238E27FC236}">
                  <a16:creationId xmlns:a16="http://schemas.microsoft.com/office/drawing/2014/main" id="{D36185FD-2BCB-4D8E-8D72-6265DB636055}"/>
                </a:ext>
              </a:extLst>
            </p:cNvPr>
            <p:cNvSpPr txBox="1"/>
            <p:nvPr/>
          </p:nvSpPr>
          <p:spPr>
            <a:xfrm>
              <a:off x="4214211" y="1482825"/>
              <a:ext cx="524067" cy="2620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lvl="0" algn="ctr"/>
              <a:r>
                <a:rPr lang="cs-CZ" sz="500" dirty="0">
                  <a:solidFill>
                    <a:schemeClr val="tx1"/>
                  </a:solidFill>
                  <a:latin typeface="Times New Roman" pitchFamily="18" charset="0"/>
                </a:rPr>
                <a:t>Vedení 1/1</a:t>
              </a:r>
            </a:p>
            <a:p>
              <a:pPr lvl="0" algn="ctr"/>
              <a:r>
                <a:rPr lang="cs-CZ" sz="500" dirty="0">
                  <a:solidFill>
                    <a:schemeClr val="tx1"/>
                  </a:solidFill>
                  <a:latin typeface="Times New Roman" pitchFamily="18" charset="0"/>
                </a:rPr>
                <a:t>MŠ Mošnerova</a:t>
              </a:r>
            </a:p>
            <a:p>
              <a:pPr lvl="0" algn="ctr"/>
              <a:r>
                <a:rPr lang="cs-CZ" sz="500" dirty="0">
                  <a:solidFill>
                    <a:schemeClr val="tx1"/>
                  </a:solidFill>
                  <a:latin typeface="Times New Roman" pitchFamily="18" charset="0"/>
                </a:rPr>
                <a:t>5/5</a:t>
              </a:r>
            </a:p>
          </p:txBody>
        </p:sp>
      </p:grpSp>
      <p:grpSp>
        <p:nvGrpSpPr>
          <p:cNvPr id="42" name="Skupina 41">
            <a:extLst>
              <a:ext uri="{FF2B5EF4-FFF2-40B4-BE49-F238E27FC236}">
                <a16:creationId xmlns:a16="http://schemas.microsoft.com/office/drawing/2014/main" id="{1059142B-411E-4DA7-8355-B5EF4B140F03}"/>
              </a:ext>
            </a:extLst>
          </p:cNvPr>
          <p:cNvGrpSpPr/>
          <p:nvPr/>
        </p:nvGrpSpPr>
        <p:grpSpPr>
          <a:xfrm>
            <a:off x="3951188" y="3882814"/>
            <a:ext cx="524067" cy="262033"/>
            <a:chOff x="4214211" y="1482825"/>
            <a:chExt cx="524067" cy="262033"/>
          </a:xfrm>
        </p:grpSpPr>
        <p:sp>
          <p:nvSpPr>
            <p:cNvPr id="43" name="Obdélník 42">
              <a:extLst>
                <a:ext uri="{FF2B5EF4-FFF2-40B4-BE49-F238E27FC236}">
                  <a16:creationId xmlns:a16="http://schemas.microsoft.com/office/drawing/2014/main" id="{4FDB4A54-C5CD-47DA-AAFE-802C89B477F7}"/>
                </a:ext>
              </a:extLst>
            </p:cNvPr>
            <p:cNvSpPr/>
            <p:nvPr/>
          </p:nvSpPr>
          <p:spPr>
            <a:xfrm>
              <a:off x="4214211" y="1482825"/>
              <a:ext cx="524067" cy="262033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4" name="TextovéPole 43">
              <a:extLst>
                <a:ext uri="{FF2B5EF4-FFF2-40B4-BE49-F238E27FC236}">
                  <a16:creationId xmlns:a16="http://schemas.microsoft.com/office/drawing/2014/main" id="{02237E79-40CC-4434-88C7-212D2A717E9D}"/>
                </a:ext>
              </a:extLst>
            </p:cNvPr>
            <p:cNvSpPr txBox="1"/>
            <p:nvPr/>
          </p:nvSpPr>
          <p:spPr>
            <a:xfrm>
              <a:off x="4214211" y="1482825"/>
              <a:ext cx="524067" cy="2620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lvl="0" algn="ctr"/>
              <a:r>
                <a:rPr lang="cs-CZ" sz="500" dirty="0">
                  <a:solidFill>
                    <a:schemeClr val="tx1"/>
                  </a:solidFill>
                  <a:latin typeface="Times New Roman" pitchFamily="18" charset="0"/>
                </a:rPr>
                <a:t>Asistenti pedagoga</a:t>
              </a:r>
            </a:p>
            <a:p>
              <a:pPr lvl="0" algn="ctr"/>
              <a:r>
                <a:rPr lang="cs-CZ" sz="500" dirty="0">
                  <a:solidFill>
                    <a:schemeClr val="tx1"/>
                  </a:solidFill>
                  <a:latin typeface="Times New Roman" pitchFamily="18" charset="0"/>
                </a:rPr>
                <a:t>6/6</a:t>
              </a:r>
            </a:p>
          </p:txBody>
        </p:sp>
      </p:grpSp>
      <p:cxnSp>
        <p:nvCxnSpPr>
          <p:cNvPr id="54" name="Přímá spojnice 53">
            <a:extLst>
              <a:ext uri="{FF2B5EF4-FFF2-40B4-BE49-F238E27FC236}">
                <a16:creationId xmlns:a16="http://schemas.microsoft.com/office/drawing/2014/main" id="{281EB399-B7D3-4FD0-A285-0D6451F87E8B}"/>
              </a:ext>
            </a:extLst>
          </p:cNvPr>
          <p:cNvCxnSpPr>
            <a:cxnSpLocks/>
          </p:cNvCxnSpPr>
          <p:nvPr/>
        </p:nvCxnSpPr>
        <p:spPr>
          <a:xfrm>
            <a:off x="3039542" y="3356670"/>
            <a:ext cx="1173679" cy="322"/>
          </a:xfrm>
          <a:prstGeom prst="line">
            <a:avLst/>
          </a:prstGeom>
          <a:ln w="25400">
            <a:solidFill>
              <a:srgbClr val="A9CB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Přímá spojnice 65">
            <a:extLst>
              <a:ext uri="{FF2B5EF4-FFF2-40B4-BE49-F238E27FC236}">
                <a16:creationId xmlns:a16="http://schemas.microsoft.com/office/drawing/2014/main" id="{7EAAC0CD-9308-41AA-8E78-35A806E8A150}"/>
              </a:ext>
            </a:extLst>
          </p:cNvPr>
          <p:cNvCxnSpPr>
            <a:cxnSpLocks/>
          </p:cNvCxnSpPr>
          <p:nvPr/>
        </p:nvCxnSpPr>
        <p:spPr>
          <a:xfrm flipV="1">
            <a:off x="1470617" y="2851150"/>
            <a:ext cx="5976354" cy="1790"/>
          </a:xfrm>
          <a:prstGeom prst="line">
            <a:avLst/>
          </a:prstGeom>
          <a:ln w="25400">
            <a:solidFill>
              <a:srgbClr val="A9CB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3" name="Skupina 72">
            <a:extLst>
              <a:ext uri="{FF2B5EF4-FFF2-40B4-BE49-F238E27FC236}">
                <a16:creationId xmlns:a16="http://schemas.microsoft.com/office/drawing/2014/main" id="{FB0EC74B-FD74-4519-8BA7-EACC2C1A6C6E}"/>
              </a:ext>
            </a:extLst>
          </p:cNvPr>
          <p:cNvGrpSpPr/>
          <p:nvPr/>
        </p:nvGrpSpPr>
        <p:grpSpPr>
          <a:xfrm>
            <a:off x="5457056" y="3442434"/>
            <a:ext cx="524067" cy="262033"/>
            <a:chOff x="4214211" y="1482825"/>
            <a:chExt cx="524067" cy="262033"/>
          </a:xfrm>
        </p:grpSpPr>
        <p:sp>
          <p:nvSpPr>
            <p:cNvPr id="74" name="Obdélník 73">
              <a:extLst>
                <a:ext uri="{FF2B5EF4-FFF2-40B4-BE49-F238E27FC236}">
                  <a16:creationId xmlns:a16="http://schemas.microsoft.com/office/drawing/2014/main" id="{66F76D56-285F-4944-BDE5-CB010CF70BB9}"/>
                </a:ext>
              </a:extLst>
            </p:cNvPr>
            <p:cNvSpPr/>
            <p:nvPr/>
          </p:nvSpPr>
          <p:spPr>
            <a:xfrm>
              <a:off x="4214211" y="1482825"/>
              <a:ext cx="524067" cy="262033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5" name="TextovéPole 74">
              <a:extLst>
                <a:ext uri="{FF2B5EF4-FFF2-40B4-BE49-F238E27FC236}">
                  <a16:creationId xmlns:a16="http://schemas.microsoft.com/office/drawing/2014/main" id="{7F4F4D16-1876-4260-9472-ECF3DEF4905D}"/>
                </a:ext>
              </a:extLst>
            </p:cNvPr>
            <p:cNvSpPr txBox="1"/>
            <p:nvPr/>
          </p:nvSpPr>
          <p:spPr>
            <a:xfrm>
              <a:off x="4214211" y="1482825"/>
              <a:ext cx="524067" cy="2620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lvl="0" algn="ctr"/>
              <a:r>
                <a:rPr lang="cs-CZ" sz="500" dirty="0">
                  <a:solidFill>
                    <a:schemeClr val="tx1"/>
                  </a:solidFill>
                  <a:latin typeface="Times New Roman" pitchFamily="18" charset="0"/>
                </a:rPr>
                <a:t>Vychovatelé ŠD</a:t>
              </a:r>
            </a:p>
            <a:p>
              <a:pPr lvl="0" algn="ctr"/>
              <a:r>
                <a:rPr lang="cs-CZ" sz="500" dirty="0">
                  <a:solidFill>
                    <a:schemeClr val="tx1"/>
                  </a:solidFill>
                  <a:latin typeface="Times New Roman" pitchFamily="18" charset="0"/>
                </a:rPr>
                <a:t>3/3</a:t>
              </a:r>
            </a:p>
          </p:txBody>
        </p:sp>
      </p:grpSp>
      <p:grpSp>
        <p:nvGrpSpPr>
          <p:cNvPr id="80" name="Skupina 79">
            <a:extLst>
              <a:ext uri="{FF2B5EF4-FFF2-40B4-BE49-F238E27FC236}">
                <a16:creationId xmlns:a16="http://schemas.microsoft.com/office/drawing/2014/main" id="{00D95F01-602D-43E4-B88C-FEC6BD6A2578}"/>
              </a:ext>
            </a:extLst>
          </p:cNvPr>
          <p:cNvGrpSpPr/>
          <p:nvPr/>
        </p:nvGrpSpPr>
        <p:grpSpPr>
          <a:xfrm>
            <a:off x="6844905" y="3438025"/>
            <a:ext cx="524067" cy="262033"/>
            <a:chOff x="4214211" y="1482825"/>
            <a:chExt cx="524067" cy="262033"/>
          </a:xfrm>
        </p:grpSpPr>
        <p:sp>
          <p:nvSpPr>
            <p:cNvPr id="81" name="Obdélník 80">
              <a:extLst>
                <a:ext uri="{FF2B5EF4-FFF2-40B4-BE49-F238E27FC236}">
                  <a16:creationId xmlns:a16="http://schemas.microsoft.com/office/drawing/2014/main" id="{BA66D50F-4BB5-4501-A836-56083CD0F09B}"/>
                </a:ext>
              </a:extLst>
            </p:cNvPr>
            <p:cNvSpPr/>
            <p:nvPr/>
          </p:nvSpPr>
          <p:spPr>
            <a:xfrm>
              <a:off x="4214211" y="1482825"/>
              <a:ext cx="524067" cy="262033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2" name="TextovéPole 81">
              <a:extLst>
                <a:ext uri="{FF2B5EF4-FFF2-40B4-BE49-F238E27FC236}">
                  <a16:creationId xmlns:a16="http://schemas.microsoft.com/office/drawing/2014/main" id="{D9234024-AACA-41C9-B473-D5607B1D125B}"/>
                </a:ext>
              </a:extLst>
            </p:cNvPr>
            <p:cNvSpPr txBox="1"/>
            <p:nvPr/>
          </p:nvSpPr>
          <p:spPr>
            <a:xfrm>
              <a:off x="4214211" y="1482825"/>
              <a:ext cx="524067" cy="2620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lvl="0" algn="ctr"/>
              <a:r>
                <a:rPr lang="cs-CZ" sz="500" dirty="0">
                  <a:solidFill>
                    <a:schemeClr val="tx1"/>
                  </a:solidFill>
                  <a:latin typeface="Times New Roman" pitchFamily="18" charset="0"/>
                </a:rPr>
                <a:t>Učitelé I. st.</a:t>
              </a:r>
            </a:p>
            <a:p>
              <a:pPr lvl="0" algn="ctr"/>
              <a:r>
                <a:rPr lang="cs-CZ" sz="500" dirty="0">
                  <a:solidFill>
                    <a:schemeClr val="tx1"/>
                  </a:solidFill>
                  <a:latin typeface="Times New Roman" pitchFamily="18" charset="0"/>
                </a:rPr>
                <a:t>I– IV. Třída</a:t>
              </a:r>
            </a:p>
            <a:p>
              <a:pPr lvl="0" algn="ctr"/>
              <a:r>
                <a:rPr lang="cs-CZ" sz="500" dirty="0">
                  <a:solidFill>
                    <a:schemeClr val="tx1"/>
                  </a:solidFill>
                  <a:latin typeface="Times New Roman" pitchFamily="18" charset="0"/>
                </a:rPr>
                <a:t>17/17</a:t>
              </a:r>
            </a:p>
          </p:txBody>
        </p:sp>
      </p:grpSp>
      <p:grpSp>
        <p:nvGrpSpPr>
          <p:cNvPr id="89" name="Skupina 88">
            <a:extLst>
              <a:ext uri="{FF2B5EF4-FFF2-40B4-BE49-F238E27FC236}">
                <a16:creationId xmlns:a16="http://schemas.microsoft.com/office/drawing/2014/main" id="{D37A0D9A-B73D-4638-8110-EA70877288C1}"/>
              </a:ext>
            </a:extLst>
          </p:cNvPr>
          <p:cNvGrpSpPr/>
          <p:nvPr/>
        </p:nvGrpSpPr>
        <p:grpSpPr>
          <a:xfrm>
            <a:off x="7525276" y="3882814"/>
            <a:ext cx="524067" cy="262033"/>
            <a:chOff x="4214211" y="1482825"/>
            <a:chExt cx="524067" cy="262033"/>
          </a:xfrm>
        </p:grpSpPr>
        <p:sp>
          <p:nvSpPr>
            <p:cNvPr id="90" name="Obdélník 89">
              <a:extLst>
                <a:ext uri="{FF2B5EF4-FFF2-40B4-BE49-F238E27FC236}">
                  <a16:creationId xmlns:a16="http://schemas.microsoft.com/office/drawing/2014/main" id="{68551B59-8355-4251-8565-70175781C197}"/>
                </a:ext>
              </a:extLst>
            </p:cNvPr>
            <p:cNvSpPr/>
            <p:nvPr/>
          </p:nvSpPr>
          <p:spPr>
            <a:xfrm>
              <a:off x="4214211" y="1482825"/>
              <a:ext cx="524067" cy="262033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1" name="TextovéPole 90">
              <a:extLst>
                <a:ext uri="{FF2B5EF4-FFF2-40B4-BE49-F238E27FC236}">
                  <a16:creationId xmlns:a16="http://schemas.microsoft.com/office/drawing/2014/main" id="{2F3767D4-58D1-4EDA-B2E9-F2E7328AFE22}"/>
                </a:ext>
              </a:extLst>
            </p:cNvPr>
            <p:cNvSpPr txBox="1"/>
            <p:nvPr/>
          </p:nvSpPr>
          <p:spPr>
            <a:xfrm>
              <a:off x="4214211" y="1482825"/>
              <a:ext cx="524067" cy="2620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lvl="0" algn="ctr"/>
              <a:r>
                <a:rPr lang="cs-CZ" sz="500" dirty="0">
                  <a:solidFill>
                    <a:schemeClr val="tx1"/>
                  </a:solidFill>
                  <a:latin typeface="Times New Roman" pitchFamily="18" charset="0"/>
                </a:rPr>
                <a:t>Asistenti pedagoga</a:t>
              </a:r>
            </a:p>
            <a:p>
              <a:pPr lvl="0" algn="ctr"/>
              <a:r>
                <a:rPr lang="cs-CZ" sz="500" dirty="0">
                  <a:solidFill>
                    <a:schemeClr val="tx1"/>
                  </a:solidFill>
                  <a:latin typeface="Times New Roman" pitchFamily="18" charset="0"/>
                </a:rPr>
                <a:t>2/2</a:t>
              </a:r>
            </a:p>
          </p:txBody>
        </p:sp>
      </p:grpSp>
      <p:cxnSp>
        <p:nvCxnSpPr>
          <p:cNvPr id="106" name="Přímá spojnice 105">
            <a:extLst>
              <a:ext uri="{FF2B5EF4-FFF2-40B4-BE49-F238E27FC236}">
                <a16:creationId xmlns:a16="http://schemas.microsoft.com/office/drawing/2014/main" id="{6091A4D3-B788-4A4C-A931-EAD9435919B5}"/>
              </a:ext>
            </a:extLst>
          </p:cNvPr>
          <p:cNvCxnSpPr>
            <a:cxnSpLocks/>
          </p:cNvCxnSpPr>
          <p:nvPr/>
        </p:nvCxnSpPr>
        <p:spPr>
          <a:xfrm flipV="1">
            <a:off x="7110320" y="3356785"/>
            <a:ext cx="673301" cy="207"/>
          </a:xfrm>
          <a:prstGeom prst="line">
            <a:avLst/>
          </a:prstGeom>
          <a:ln w="25400">
            <a:solidFill>
              <a:srgbClr val="A9CB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Skupina 44">
            <a:extLst>
              <a:ext uri="{FF2B5EF4-FFF2-40B4-BE49-F238E27FC236}">
                <a16:creationId xmlns:a16="http://schemas.microsoft.com/office/drawing/2014/main" id="{1991239F-F41E-4823-A460-4183E63CA1DD}"/>
              </a:ext>
            </a:extLst>
          </p:cNvPr>
          <p:cNvGrpSpPr/>
          <p:nvPr/>
        </p:nvGrpSpPr>
        <p:grpSpPr>
          <a:xfrm>
            <a:off x="4808983" y="2996951"/>
            <a:ext cx="524067" cy="262033"/>
            <a:chOff x="4214211" y="1482825"/>
            <a:chExt cx="524067" cy="262033"/>
          </a:xfrm>
          <a:solidFill>
            <a:schemeClr val="bg1"/>
          </a:solidFill>
        </p:grpSpPr>
        <p:sp>
          <p:nvSpPr>
            <p:cNvPr id="46" name="Obdélník 45">
              <a:extLst>
                <a:ext uri="{FF2B5EF4-FFF2-40B4-BE49-F238E27FC236}">
                  <a16:creationId xmlns:a16="http://schemas.microsoft.com/office/drawing/2014/main" id="{AFF77850-F313-460F-8529-958A4FA650E6}"/>
                </a:ext>
              </a:extLst>
            </p:cNvPr>
            <p:cNvSpPr/>
            <p:nvPr/>
          </p:nvSpPr>
          <p:spPr>
            <a:xfrm>
              <a:off x="4214211" y="1482825"/>
              <a:ext cx="524067" cy="26203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7" name="TextovéPole 46">
              <a:extLst>
                <a:ext uri="{FF2B5EF4-FFF2-40B4-BE49-F238E27FC236}">
                  <a16:creationId xmlns:a16="http://schemas.microsoft.com/office/drawing/2014/main" id="{FA7C0591-36B6-4F83-B518-07F357634FAB}"/>
                </a:ext>
              </a:extLst>
            </p:cNvPr>
            <p:cNvSpPr txBox="1"/>
            <p:nvPr/>
          </p:nvSpPr>
          <p:spPr>
            <a:xfrm>
              <a:off x="4214211" y="1482825"/>
              <a:ext cx="524067" cy="26203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lvl="0" algn="ctr"/>
              <a:r>
                <a:rPr lang="cs-CZ" sz="500" dirty="0">
                  <a:solidFill>
                    <a:schemeClr val="bg1"/>
                  </a:solidFill>
                  <a:latin typeface="Times New Roman" pitchFamily="18" charset="0"/>
                </a:rPr>
                <a:t>Vedoucí vychov.</a:t>
              </a:r>
            </a:p>
            <a:p>
              <a:pPr lvl="0" algn="ctr"/>
              <a:r>
                <a:rPr lang="cs-CZ" sz="500" dirty="0">
                  <a:solidFill>
                    <a:schemeClr val="bg1"/>
                  </a:solidFill>
                  <a:latin typeface="Times New Roman" pitchFamily="18" charset="0"/>
                </a:rPr>
                <a:t>1. st. řízení</a:t>
              </a:r>
            </a:p>
            <a:p>
              <a:pPr lvl="0" algn="ctr"/>
              <a:r>
                <a:rPr lang="cs-CZ" sz="500" dirty="0">
                  <a:solidFill>
                    <a:schemeClr val="bg1"/>
                  </a:solidFill>
                  <a:latin typeface="Times New Roman" pitchFamily="18" charset="0"/>
                </a:rPr>
                <a:t>15 %</a:t>
              </a:r>
            </a:p>
          </p:txBody>
        </p:sp>
      </p:grpSp>
      <p:cxnSp>
        <p:nvCxnSpPr>
          <p:cNvPr id="136" name="Přímá spojnice 135">
            <a:extLst>
              <a:ext uri="{FF2B5EF4-FFF2-40B4-BE49-F238E27FC236}">
                <a16:creationId xmlns:a16="http://schemas.microsoft.com/office/drawing/2014/main" id="{89987A2E-FB84-413B-8F14-50B8D9A987F5}"/>
              </a:ext>
            </a:extLst>
          </p:cNvPr>
          <p:cNvCxnSpPr>
            <a:cxnSpLocks/>
          </p:cNvCxnSpPr>
          <p:nvPr/>
        </p:nvCxnSpPr>
        <p:spPr>
          <a:xfrm flipH="1" flipV="1">
            <a:off x="6432495" y="2843013"/>
            <a:ext cx="1122" cy="653357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Přímá spojnice 136">
            <a:extLst>
              <a:ext uri="{FF2B5EF4-FFF2-40B4-BE49-F238E27FC236}">
                <a16:creationId xmlns:a16="http://schemas.microsoft.com/office/drawing/2014/main" id="{0C063EB2-B635-4F2D-BBD7-0668AA137043}"/>
              </a:ext>
            </a:extLst>
          </p:cNvPr>
          <p:cNvCxnSpPr>
            <a:cxnSpLocks/>
          </p:cNvCxnSpPr>
          <p:nvPr/>
        </p:nvCxnSpPr>
        <p:spPr>
          <a:xfrm flipH="1" flipV="1">
            <a:off x="5055732" y="2845049"/>
            <a:ext cx="1377885" cy="2033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6" name="Skupina 75">
            <a:extLst>
              <a:ext uri="{FF2B5EF4-FFF2-40B4-BE49-F238E27FC236}">
                <a16:creationId xmlns:a16="http://schemas.microsoft.com/office/drawing/2014/main" id="{B67A5BCA-7750-4E9C-B4CE-97E0134C6614}"/>
              </a:ext>
            </a:extLst>
          </p:cNvPr>
          <p:cNvGrpSpPr/>
          <p:nvPr/>
        </p:nvGrpSpPr>
        <p:grpSpPr>
          <a:xfrm>
            <a:off x="6183125" y="3441882"/>
            <a:ext cx="524067" cy="262033"/>
            <a:chOff x="4214211" y="1482825"/>
            <a:chExt cx="524067" cy="262033"/>
          </a:xfrm>
        </p:grpSpPr>
        <p:sp>
          <p:nvSpPr>
            <p:cNvPr id="77" name="Obdélník 76">
              <a:extLst>
                <a:ext uri="{FF2B5EF4-FFF2-40B4-BE49-F238E27FC236}">
                  <a16:creationId xmlns:a16="http://schemas.microsoft.com/office/drawing/2014/main" id="{868D3297-9268-4075-A3CC-5FA797D4C5FD}"/>
                </a:ext>
              </a:extLst>
            </p:cNvPr>
            <p:cNvSpPr/>
            <p:nvPr/>
          </p:nvSpPr>
          <p:spPr>
            <a:xfrm>
              <a:off x="4214211" y="1482825"/>
              <a:ext cx="524067" cy="262033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8" name="TextovéPole 77">
              <a:extLst>
                <a:ext uri="{FF2B5EF4-FFF2-40B4-BE49-F238E27FC236}">
                  <a16:creationId xmlns:a16="http://schemas.microsoft.com/office/drawing/2014/main" id="{A8FC09DA-A951-4002-8129-8D2F3BE9DA58}"/>
                </a:ext>
              </a:extLst>
            </p:cNvPr>
            <p:cNvSpPr txBox="1"/>
            <p:nvPr/>
          </p:nvSpPr>
          <p:spPr>
            <a:xfrm>
              <a:off x="4214211" y="1482825"/>
              <a:ext cx="524067" cy="2620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lvl="0" algn="ctr"/>
              <a:r>
                <a:rPr lang="cs-CZ" sz="500" dirty="0">
                  <a:solidFill>
                    <a:schemeClr val="tx1"/>
                  </a:solidFill>
                  <a:latin typeface="Times New Roman" pitchFamily="18" charset="0"/>
                </a:rPr>
                <a:t>Učitelé II. st.</a:t>
              </a:r>
            </a:p>
            <a:p>
              <a:pPr lvl="0" algn="ctr"/>
              <a:r>
                <a:rPr lang="cs-CZ" sz="500" dirty="0">
                  <a:solidFill>
                    <a:schemeClr val="tx1"/>
                  </a:solidFill>
                  <a:latin typeface="Times New Roman" pitchFamily="18" charset="0"/>
                </a:rPr>
                <a:t>V. – IX. třída</a:t>
              </a:r>
            </a:p>
            <a:p>
              <a:pPr lvl="0" algn="ctr"/>
              <a:r>
                <a:rPr lang="cs-CZ" sz="500" dirty="0">
                  <a:solidFill>
                    <a:schemeClr val="tx1"/>
                  </a:solidFill>
                  <a:latin typeface="Times New Roman" pitchFamily="18" charset="0"/>
                </a:rPr>
                <a:t>12/12</a:t>
              </a:r>
            </a:p>
          </p:txBody>
        </p:sp>
      </p:grpSp>
      <p:cxnSp>
        <p:nvCxnSpPr>
          <p:cNvPr id="142" name="Přímá spojnice 141">
            <a:extLst>
              <a:ext uri="{FF2B5EF4-FFF2-40B4-BE49-F238E27FC236}">
                <a16:creationId xmlns:a16="http://schemas.microsoft.com/office/drawing/2014/main" id="{4F1007D8-89D9-4672-8AA9-308ECB835A99}"/>
              </a:ext>
            </a:extLst>
          </p:cNvPr>
          <p:cNvCxnSpPr>
            <a:cxnSpLocks/>
          </p:cNvCxnSpPr>
          <p:nvPr/>
        </p:nvCxnSpPr>
        <p:spPr>
          <a:xfrm flipV="1">
            <a:off x="6675640" y="2488903"/>
            <a:ext cx="200" cy="364033"/>
          </a:xfrm>
          <a:prstGeom prst="line">
            <a:avLst/>
          </a:prstGeom>
          <a:ln w="12700">
            <a:solidFill>
              <a:srgbClr val="CC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Přímá spojnice 142">
            <a:extLst>
              <a:ext uri="{FF2B5EF4-FFF2-40B4-BE49-F238E27FC236}">
                <a16:creationId xmlns:a16="http://schemas.microsoft.com/office/drawing/2014/main" id="{A48DE4E8-8E90-4A6A-904D-63730866033C}"/>
              </a:ext>
            </a:extLst>
          </p:cNvPr>
          <p:cNvCxnSpPr>
            <a:cxnSpLocks/>
          </p:cNvCxnSpPr>
          <p:nvPr/>
        </p:nvCxnSpPr>
        <p:spPr>
          <a:xfrm flipV="1">
            <a:off x="7424683" y="2844601"/>
            <a:ext cx="2449" cy="486668"/>
          </a:xfrm>
          <a:prstGeom prst="line">
            <a:avLst/>
          </a:prstGeom>
          <a:ln w="12700">
            <a:solidFill>
              <a:srgbClr val="CC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Přímá spojnice 143">
            <a:extLst>
              <a:ext uri="{FF2B5EF4-FFF2-40B4-BE49-F238E27FC236}">
                <a16:creationId xmlns:a16="http://schemas.microsoft.com/office/drawing/2014/main" id="{C0B30031-999F-487E-B945-B660B90AC3DA}"/>
              </a:ext>
            </a:extLst>
          </p:cNvPr>
          <p:cNvCxnSpPr>
            <a:cxnSpLocks/>
          </p:cNvCxnSpPr>
          <p:nvPr/>
        </p:nvCxnSpPr>
        <p:spPr>
          <a:xfrm>
            <a:off x="6670154" y="2850258"/>
            <a:ext cx="758928" cy="1093"/>
          </a:xfrm>
          <a:prstGeom prst="line">
            <a:avLst/>
          </a:prstGeom>
          <a:ln w="12700">
            <a:solidFill>
              <a:srgbClr val="CC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Skupina 1">
            <a:extLst>
              <a:ext uri="{FF2B5EF4-FFF2-40B4-BE49-F238E27FC236}">
                <a16:creationId xmlns:a16="http://schemas.microsoft.com/office/drawing/2014/main" id="{672F0AAC-71C4-4117-9D91-7D092A63889A}"/>
              </a:ext>
            </a:extLst>
          </p:cNvPr>
          <p:cNvGrpSpPr/>
          <p:nvPr/>
        </p:nvGrpSpPr>
        <p:grpSpPr>
          <a:xfrm>
            <a:off x="6393160" y="2276871"/>
            <a:ext cx="524067" cy="342121"/>
            <a:chOff x="4214211" y="1482825"/>
            <a:chExt cx="524067" cy="262033"/>
          </a:xfrm>
          <a:solidFill>
            <a:srgbClr val="A9CBCE"/>
          </a:solidFill>
        </p:grpSpPr>
        <p:sp>
          <p:nvSpPr>
            <p:cNvPr id="3" name="Obdélník 2">
              <a:extLst>
                <a:ext uri="{FF2B5EF4-FFF2-40B4-BE49-F238E27FC236}">
                  <a16:creationId xmlns:a16="http://schemas.microsoft.com/office/drawing/2014/main" id="{EA6D362B-E1F1-4396-B586-7DAE297F29B7}"/>
                </a:ext>
              </a:extLst>
            </p:cNvPr>
            <p:cNvSpPr/>
            <p:nvPr/>
          </p:nvSpPr>
          <p:spPr>
            <a:xfrm>
              <a:off x="4214211" y="1482825"/>
              <a:ext cx="524067" cy="262033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TextovéPole 3">
              <a:extLst>
                <a:ext uri="{FF2B5EF4-FFF2-40B4-BE49-F238E27FC236}">
                  <a16:creationId xmlns:a16="http://schemas.microsoft.com/office/drawing/2014/main" id="{0F510B39-7C4D-4B47-8621-13CD86180D40}"/>
                </a:ext>
              </a:extLst>
            </p:cNvPr>
            <p:cNvSpPr txBox="1"/>
            <p:nvPr/>
          </p:nvSpPr>
          <p:spPr>
            <a:xfrm>
              <a:off x="4214211" y="1482825"/>
              <a:ext cx="524067" cy="26203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lvl="0" algn="ctr"/>
              <a:r>
                <a:rPr lang="cs-CZ" sz="500">
                  <a:solidFill>
                    <a:srgbClr val="CC6600"/>
                  </a:solidFill>
                  <a:latin typeface="Times New Roman" pitchFamily="18" charset="0"/>
                </a:rPr>
                <a:t>Zástupce </a:t>
              </a:r>
              <a:endParaRPr lang="cs-CZ" sz="500" dirty="0">
                <a:solidFill>
                  <a:srgbClr val="CC6600"/>
                </a:solidFill>
                <a:latin typeface="Times New Roman" pitchFamily="18" charset="0"/>
              </a:endParaRPr>
            </a:p>
            <a:p>
              <a:pPr lvl="0" algn="ctr"/>
              <a:r>
                <a:rPr lang="cs-CZ" sz="500" dirty="0">
                  <a:solidFill>
                    <a:srgbClr val="CC6600"/>
                  </a:solidFill>
                  <a:latin typeface="Times New Roman" pitchFamily="18" charset="0"/>
                </a:rPr>
                <a:t>pro I. st. a MŠ</a:t>
              </a:r>
            </a:p>
            <a:p>
              <a:pPr lvl="0" algn="ctr"/>
              <a:r>
                <a:rPr lang="cs-CZ" sz="500" dirty="0">
                  <a:solidFill>
                    <a:schemeClr val="tx1"/>
                  </a:solidFill>
                </a:rPr>
                <a:t>2. st. řízení</a:t>
              </a:r>
            </a:p>
            <a:p>
              <a:pPr lvl="0" algn="ctr"/>
              <a:r>
                <a:rPr lang="cs-CZ" sz="500" dirty="0">
                  <a:solidFill>
                    <a:schemeClr val="tx1"/>
                  </a:solidFill>
                </a:rPr>
                <a:t>30 %</a:t>
              </a:r>
              <a:endParaRPr lang="cs-CZ" sz="500" dirty="0"/>
            </a:p>
          </p:txBody>
        </p:sp>
      </p:grpSp>
      <p:sp>
        <p:nvSpPr>
          <p:cNvPr id="152" name="Rectangle 4"/>
          <p:cNvSpPr txBox="1">
            <a:spLocks noChangeArrowheads="1"/>
          </p:cNvSpPr>
          <p:nvPr/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kern="0" dirty="0">
                <a:solidFill>
                  <a:schemeClr val="tx1"/>
                </a:solidFill>
              </a:rPr>
              <a:t>Organizační schéma</a:t>
            </a:r>
            <a:br>
              <a:rPr lang="cs-CZ" altLang="cs-CZ" sz="2400" kern="0" dirty="0">
                <a:solidFill>
                  <a:schemeClr val="tx1"/>
                </a:solidFill>
              </a:rPr>
            </a:br>
            <a:r>
              <a:rPr lang="cs-CZ" altLang="cs-CZ" sz="2400" kern="0" dirty="0">
                <a:solidFill>
                  <a:schemeClr val="tx1"/>
                </a:solidFill>
              </a:rPr>
              <a:t>organizační útvary – stupeň řízení</a:t>
            </a:r>
            <a:br>
              <a:rPr lang="cs-CZ" altLang="cs-CZ" sz="2400" kern="0" dirty="0">
                <a:solidFill>
                  <a:schemeClr val="tx1"/>
                </a:solidFill>
              </a:rPr>
            </a:br>
            <a:r>
              <a:rPr lang="cs-CZ" altLang="cs-CZ" sz="2400" kern="0" dirty="0">
                <a:solidFill>
                  <a:schemeClr val="tx1"/>
                </a:solidFill>
              </a:rPr>
              <a:t>ZŠ a MŠ logopedické Olomouc od 1. 1. 2024</a:t>
            </a:r>
            <a:br>
              <a:rPr lang="cs-CZ" altLang="cs-CZ" sz="2400" kern="0" dirty="0">
                <a:solidFill>
                  <a:schemeClr val="tx1"/>
                </a:solidFill>
              </a:rPr>
            </a:br>
            <a:r>
              <a:rPr lang="cs-CZ" altLang="cs-CZ" sz="1200" kern="0" dirty="0">
                <a:solidFill>
                  <a:schemeClr val="tx1"/>
                </a:solidFill>
              </a:rPr>
              <a:t>Č. j.: ZŠLG336/2024</a:t>
            </a:r>
          </a:p>
        </p:txBody>
      </p:sp>
      <p:cxnSp>
        <p:nvCxnSpPr>
          <p:cNvPr id="95" name="Přímá spojnice 94">
            <a:extLst>
              <a:ext uri="{FF2B5EF4-FFF2-40B4-BE49-F238E27FC236}">
                <a16:creationId xmlns:a16="http://schemas.microsoft.com/office/drawing/2014/main" id="{53082768-EB30-4263-AD93-9C92633ED371}"/>
              </a:ext>
            </a:extLst>
          </p:cNvPr>
          <p:cNvCxnSpPr>
            <a:cxnSpLocks/>
          </p:cNvCxnSpPr>
          <p:nvPr/>
        </p:nvCxnSpPr>
        <p:spPr>
          <a:xfrm flipH="1" flipV="1">
            <a:off x="5056674" y="2852936"/>
            <a:ext cx="1078" cy="1109173"/>
          </a:xfrm>
          <a:prstGeom prst="line">
            <a:avLst/>
          </a:prstGeom>
          <a:ln w="25400">
            <a:solidFill>
              <a:srgbClr val="A9CB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Skupina 47">
            <a:extLst>
              <a:ext uri="{FF2B5EF4-FFF2-40B4-BE49-F238E27FC236}">
                <a16:creationId xmlns:a16="http://schemas.microsoft.com/office/drawing/2014/main" id="{EF7CF8A4-960F-4800-AC31-D09E7F0D8CAC}"/>
              </a:ext>
            </a:extLst>
          </p:cNvPr>
          <p:cNvGrpSpPr/>
          <p:nvPr/>
        </p:nvGrpSpPr>
        <p:grpSpPr>
          <a:xfrm>
            <a:off x="4808984" y="3442258"/>
            <a:ext cx="524067" cy="262033"/>
            <a:chOff x="4214211" y="1482825"/>
            <a:chExt cx="524067" cy="262033"/>
          </a:xfrm>
        </p:grpSpPr>
        <p:sp>
          <p:nvSpPr>
            <p:cNvPr id="49" name="Obdélník 48">
              <a:extLst>
                <a:ext uri="{FF2B5EF4-FFF2-40B4-BE49-F238E27FC236}">
                  <a16:creationId xmlns:a16="http://schemas.microsoft.com/office/drawing/2014/main" id="{546520C2-AF5B-4741-B9BE-54B9F78B0311}"/>
                </a:ext>
              </a:extLst>
            </p:cNvPr>
            <p:cNvSpPr/>
            <p:nvPr/>
          </p:nvSpPr>
          <p:spPr>
            <a:xfrm>
              <a:off x="4214211" y="1482825"/>
              <a:ext cx="524067" cy="262033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0" name="TextovéPole 49">
              <a:extLst>
                <a:ext uri="{FF2B5EF4-FFF2-40B4-BE49-F238E27FC236}">
                  <a16:creationId xmlns:a16="http://schemas.microsoft.com/office/drawing/2014/main" id="{BA9BFD22-1689-4755-8632-A9ED5514CAD4}"/>
                </a:ext>
              </a:extLst>
            </p:cNvPr>
            <p:cNvSpPr txBox="1"/>
            <p:nvPr/>
          </p:nvSpPr>
          <p:spPr>
            <a:xfrm>
              <a:off x="4214211" y="1482825"/>
              <a:ext cx="524067" cy="2620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lvl="0" algn="ctr"/>
              <a:endParaRPr lang="cs-CZ" sz="500" dirty="0">
                <a:solidFill>
                  <a:schemeClr val="tx1"/>
                </a:solidFill>
                <a:latin typeface="Times New Roman" pitchFamily="18" charset="0"/>
              </a:endParaRPr>
            </a:p>
            <a:p>
              <a:pPr lvl="0" algn="ctr"/>
              <a:r>
                <a:rPr lang="cs-CZ" sz="500" dirty="0">
                  <a:solidFill>
                    <a:schemeClr val="tx1"/>
                  </a:solidFill>
                  <a:latin typeface="Times New Roman" pitchFamily="18" charset="0"/>
                </a:rPr>
                <a:t>Vychovatelé internátu</a:t>
              </a:r>
            </a:p>
            <a:p>
              <a:pPr lvl="0" algn="ctr"/>
              <a:r>
                <a:rPr lang="cs-CZ" sz="500" dirty="0">
                  <a:solidFill>
                    <a:schemeClr val="tx1"/>
                  </a:solidFill>
                  <a:latin typeface="Times New Roman" pitchFamily="18" charset="0"/>
                </a:rPr>
                <a:t>3/2,34</a:t>
              </a:r>
            </a:p>
            <a:p>
              <a:pPr lvl="0" algn="ctr"/>
              <a:endParaRPr lang="cs-CZ" sz="5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51" name="Skupina 50">
            <a:extLst>
              <a:ext uri="{FF2B5EF4-FFF2-40B4-BE49-F238E27FC236}">
                <a16:creationId xmlns:a16="http://schemas.microsoft.com/office/drawing/2014/main" id="{7BD962A8-CBBC-4B1B-B764-DC9CFAA2570E}"/>
              </a:ext>
            </a:extLst>
          </p:cNvPr>
          <p:cNvGrpSpPr/>
          <p:nvPr/>
        </p:nvGrpSpPr>
        <p:grpSpPr>
          <a:xfrm>
            <a:off x="4808983" y="3887047"/>
            <a:ext cx="524067" cy="262033"/>
            <a:chOff x="4214211" y="1482825"/>
            <a:chExt cx="524067" cy="262033"/>
          </a:xfrm>
        </p:grpSpPr>
        <p:sp>
          <p:nvSpPr>
            <p:cNvPr id="52" name="Obdélník 51">
              <a:extLst>
                <a:ext uri="{FF2B5EF4-FFF2-40B4-BE49-F238E27FC236}">
                  <a16:creationId xmlns:a16="http://schemas.microsoft.com/office/drawing/2014/main" id="{B90E0BAF-726F-47FC-974C-64135016B144}"/>
                </a:ext>
              </a:extLst>
            </p:cNvPr>
            <p:cNvSpPr/>
            <p:nvPr/>
          </p:nvSpPr>
          <p:spPr>
            <a:xfrm>
              <a:off x="4214211" y="1482825"/>
              <a:ext cx="524067" cy="262033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3" name="TextovéPole 52">
              <a:extLst>
                <a:ext uri="{FF2B5EF4-FFF2-40B4-BE49-F238E27FC236}">
                  <a16:creationId xmlns:a16="http://schemas.microsoft.com/office/drawing/2014/main" id="{597F294F-93E6-4B14-89D4-E8248E5B443F}"/>
                </a:ext>
              </a:extLst>
            </p:cNvPr>
            <p:cNvSpPr txBox="1"/>
            <p:nvPr/>
          </p:nvSpPr>
          <p:spPr>
            <a:xfrm>
              <a:off x="4214211" y="1482825"/>
              <a:ext cx="524067" cy="2620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lvl="0" algn="ctr"/>
              <a:r>
                <a:rPr lang="cs-CZ" sz="500" dirty="0">
                  <a:solidFill>
                    <a:schemeClr val="tx1"/>
                  </a:solidFill>
                  <a:latin typeface="Times New Roman" pitchFamily="18" charset="0"/>
                </a:rPr>
                <a:t>Asistenti pedagoga</a:t>
              </a:r>
            </a:p>
            <a:p>
              <a:pPr lvl="0" algn="ctr"/>
              <a:r>
                <a:rPr lang="cs-CZ" sz="500" dirty="0">
                  <a:solidFill>
                    <a:schemeClr val="tx1"/>
                  </a:solidFill>
                  <a:latin typeface="Times New Roman" pitchFamily="18" charset="0"/>
                </a:rPr>
                <a:t>3/2,26</a:t>
              </a:r>
            </a:p>
          </p:txBody>
        </p:sp>
      </p:grpSp>
      <p:cxnSp>
        <p:nvCxnSpPr>
          <p:cNvPr id="105" name="Přímá spojnice 104">
            <a:extLst>
              <a:ext uri="{FF2B5EF4-FFF2-40B4-BE49-F238E27FC236}">
                <a16:creationId xmlns:a16="http://schemas.microsoft.com/office/drawing/2014/main" id="{03B8D67C-7E40-4CBD-A839-ADF86D9ADD2C}"/>
              </a:ext>
            </a:extLst>
          </p:cNvPr>
          <p:cNvCxnSpPr>
            <a:cxnSpLocks/>
          </p:cNvCxnSpPr>
          <p:nvPr/>
        </p:nvCxnSpPr>
        <p:spPr>
          <a:xfrm flipH="1" flipV="1">
            <a:off x="7766378" y="3326509"/>
            <a:ext cx="2326" cy="543816"/>
          </a:xfrm>
          <a:prstGeom prst="line">
            <a:avLst/>
          </a:prstGeom>
          <a:ln w="25400">
            <a:solidFill>
              <a:srgbClr val="A9CB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3" name="Skupina 82">
            <a:extLst>
              <a:ext uri="{FF2B5EF4-FFF2-40B4-BE49-F238E27FC236}">
                <a16:creationId xmlns:a16="http://schemas.microsoft.com/office/drawing/2014/main" id="{CE0EFDFB-03D2-42C9-9009-4E484E7F119F}"/>
              </a:ext>
            </a:extLst>
          </p:cNvPr>
          <p:cNvGrpSpPr/>
          <p:nvPr/>
        </p:nvGrpSpPr>
        <p:grpSpPr>
          <a:xfrm>
            <a:off x="7525275" y="3438025"/>
            <a:ext cx="524069" cy="295512"/>
            <a:chOff x="4214209" y="1482825"/>
            <a:chExt cx="524069" cy="295512"/>
          </a:xfrm>
        </p:grpSpPr>
        <p:sp>
          <p:nvSpPr>
            <p:cNvPr id="84" name="Obdélník 83">
              <a:extLst>
                <a:ext uri="{FF2B5EF4-FFF2-40B4-BE49-F238E27FC236}">
                  <a16:creationId xmlns:a16="http://schemas.microsoft.com/office/drawing/2014/main" id="{2AFE1654-87F7-4DCE-8D6E-B522069514C4}"/>
                </a:ext>
              </a:extLst>
            </p:cNvPr>
            <p:cNvSpPr/>
            <p:nvPr/>
          </p:nvSpPr>
          <p:spPr>
            <a:xfrm>
              <a:off x="4214211" y="1482825"/>
              <a:ext cx="524067" cy="262033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5" name="TextovéPole 84">
              <a:extLst>
                <a:ext uri="{FF2B5EF4-FFF2-40B4-BE49-F238E27FC236}">
                  <a16:creationId xmlns:a16="http://schemas.microsoft.com/office/drawing/2014/main" id="{97AFBAFC-4C8B-4CBB-8A4A-FA19F6CAC6D9}"/>
                </a:ext>
              </a:extLst>
            </p:cNvPr>
            <p:cNvSpPr txBox="1"/>
            <p:nvPr/>
          </p:nvSpPr>
          <p:spPr>
            <a:xfrm>
              <a:off x="4214209" y="1516304"/>
              <a:ext cx="524067" cy="2620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lvl="0" algn="ctr"/>
              <a:r>
                <a:rPr lang="cs-CZ" sz="500" dirty="0">
                  <a:solidFill>
                    <a:schemeClr val="tx1"/>
                  </a:solidFill>
                  <a:latin typeface="Times New Roman" pitchFamily="18" charset="0"/>
                </a:rPr>
                <a:t>Vedení 1/1</a:t>
              </a:r>
            </a:p>
            <a:p>
              <a:pPr lvl="0" algn="ctr"/>
              <a:r>
                <a:rPr lang="cs-CZ" sz="500" dirty="0">
                  <a:solidFill>
                    <a:schemeClr val="tx1"/>
                  </a:solidFill>
                  <a:latin typeface="Times New Roman" pitchFamily="18" charset="0"/>
                </a:rPr>
                <a:t>Učitelé  3/3</a:t>
              </a:r>
            </a:p>
            <a:p>
              <a:pPr lvl="0" algn="ctr"/>
              <a:r>
                <a:rPr lang="cs-CZ" sz="500" dirty="0">
                  <a:solidFill>
                    <a:schemeClr val="tx1"/>
                  </a:solidFill>
                  <a:latin typeface="Times New Roman" pitchFamily="18" charset="0"/>
                </a:rPr>
                <a:t>MŠL</a:t>
              </a:r>
            </a:p>
          </p:txBody>
        </p:sp>
      </p:grpSp>
      <p:cxnSp>
        <p:nvCxnSpPr>
          <p:cNvPr id="139" name="Přímá spojnice 138">
            <a:extLst>
              <a:ext uri="{FF2B5EF4-FFF2-40B4-BE49-F238E27FC236}">
                <a16:creationId xmlns:a16="http://schemas.microsoft.com/office/drawing/2014/main" id="{906AF0AD-B2BE-495F-A08E-BA634BE6F4E0}"/>
              </a:ext>
            </a:extLst>
          </p:cNvPr>
          <p:cNvCxnSpPr>
            <a:cxnSpLocks/>
          </p:cNvCxnSpPr>
          <p:nvPr/>
        </p:nvCxnSpPr>
        <p:spPr>
          <a:xfrm flipV="1">
            <a:off x="5076510" y="2506435"/>
            <a:ext cx="3304" cy="940095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0DED1D70-2C39-462C-9DF9-6648A0679512}"/>
              </a:ext>
            </a:extLst>
          </p:cNvPr>
          <p:cNvGrpSpPr/>
          <p:nvPr/>
        </p:nvGrpSpPr>
        <p:grpSpPr>
          <a:xfrm>
            <a:off x="4808984" y="2276872"/>
            <a:ext cx="524067" cy="342120"/>
            <a:chOff x="4214211" y="1482825"/>
            <a:chExt cx="524067" cy="262033"/>
          </a:xfrm>
          <a:solidFill>
            <a:srgbClr val="A9CBCE"/>
          </a:solidFill>
        </p:grpSpPr>
        <p:sp>
          <p:nvSpPr>
            <p:cNvPr id="6" name="Obdélník 5">
              <a:extLst>
                <a:ext uri="{FF2B5EF4-FFF2-40B4-BE49-F238E27FC236}">
                  <a16:creationId xmlns:a16="http://schemas.microsoft.com/office/drawing/2014/main" id="{9E0C250E-D0DC-4AF6-B3AA-377E003F6CFC}"/>
                </a:ext>
              </a:extLst>
            </p:cNvPr>
            <p:cNvSpPr/>
            <p:nvPr/>
          </p:nvSpPr>
          <p:spPr>
            <a:xfrm>
              <a:off x="4214211" y="1482825"/>
              <a:ext cx="524067" cy="262033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CDB8CD65-4263-4D8B-8322-4D095C97C21C}"/>
                </a:ext>
              </a:extLst>
            </p:cNvPr>
            <p:cNvSpPr txBox="1"/>
            <p:nvPr/>
          </p:nvSpPr>
          <p:spPr>
            <a:xfrm>
              <a:off x="4214211" y="1482825"/>
              <a:ext cx="524067" cy="26203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lvl="0" algn="ctr"/>
              <a:r>
                <a:rPr lang="cs-CZ" sz="500" dirty="0">
                  <a:solidFill>
                    <a:schemeClr val="tx1"/>
                  </a:solidFill>
                  <a:latin typeface="Times New Roman" pitchFamily="18" charset="0"/>
                </a:rPr>
                <a:t>Statutární zástupce  </a:t>
              </a:r>
              <a:r>
                <a:rPr lang="cs-CZ" sz="500" dirty="0">
                  <a:solidFill>
                    <a:srgbClr val="0070C0"/>
                  </a:solidFill>
                  <a:latin typeface="Times New Roman" pitchFamily="18" charset="0"/>
                </a:rPr>
                <a:t>zástupce pro II. st., internát a ŠD</a:t>
              </a:r>
            </a:p>
            <a:p>
              <a:pPr lvl="0" algn="ctr"/>
              <a:r>
                <a:rPr lang="cs-CZ" sz="500" dirty="0">
                  <a:solidFill>
                    <a:schemeClr val="tx1"/>
                  </a:solidFill>
                  <a:latin typeface="Times New Roman" pitchFamily="18" charset="0"/>
                </a:rPr>
                <a:t>2. st. řízení 30 %</a:t>
              </a:r>
            </a:p>
          </p:txBody>
        </p:sp>
      </p:grpSp>
      <p:cxnSp>
        <p:nvCxnSpPr>
          <p:cNvPr id="92" name="Přímá spojnice 91">
            <a:extLst>
              <a:ext uri="{FF2B5EF4-FFF2-40B4-BE49-F238E27FC236}">
                <a16:creationId xmlns:a16="http://schemas.microsoft.com/office/drawing/2014/main" id="{D4120DE0-039C-40B8-B759-2122A5688B66}"/>
              </a:ext>
            </a:extLst>
          </p:cNvPr>
          <p:cNvCxnSpPr>
            <a:cxnSpLocks/>
          </p:cNvCxnSpPr>
          <p:nvPr/>
        </p:nvCxnSpPr>
        <p:spPr>
          <a:xfrm flipH="1" flipV="1">
            <a:off x="5718379" y="2853618"/>
            <a:ext cx="1591" cy="575382"/>
          </a:xfrm>
          <a:prstGeom prst="line">
            <a:avLst/>
          </a:prstGeom>
          <a:ln w="25400">
            <a:solidFill>
              <a:srgbClr val="A9CB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Přímá spojnice 92">
            <a:extLst>
              <a:ext uri="{FF2B5EF4-FFF2-40B4-BE49-F238E27FC236}">
                <a16:creationId xmlns:a16="http://schemas.microsoft.com/office/drawing/2014/main" id="{3A050771-934D-4FB8-9F1F-8EF3CDB01087}"/>
              </a:ext>
            </a:extLst>
          </p:cNvPr>
          <p:cNvCxnSpPr>
            <a:cxnSpLocks/>
          </p:cNvCxnSpPr>
          <p:nvPr/>
        </p:nvCxnSpPr>
        <p:spPr>
          <a:xfrm flipH="1" flipV="1">
            <a:off x="5708005" y="2852690"/>
            <a:ext cx="4028" cy="57631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6613566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8FC77C118D5F9448521979202E20D29" ma:contentTypeVersion="18" ma:contentTypeDescription="Vytvoří nový dokument" ma:contentTypeScope="" ma:versionID="6d5fb04178947346f6ed7885c94eb6ed">
  <xsd:schema xmlns:xsd="http://www.w3.org/2001/XMLSchema" xmlns:xs="http://www.w3.org/2001/XMLSchema" xmlns:p="http://schemas.microsoft.com/office/2006/metadata/properties" xmlns:ns3="496adeff-bc61-46c9-ae4f-74e42ab28922" xmlns:ns4="ba080098-a309-443c-8ee2-3d34010e7ae3" targetNamespace="http://schemas.microsoft.com/office/2006/metadata/properties" ma:root="true" ma:fieldsID="7691a8819a43d02ba65d506fafc7e697" ns3:_="" ns4:_="">
    <xsd:import namespace="496adeff-bc61-46c9-ae4f-74e42ab28922"/>
    <xsd:import namespace="ba080098-a309-443c-8ee2-3d34010e7ae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6adeff-bc61-46c9-ae4f-74e42ab289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080098-a309-443c-8ee2-3d34010e7ae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96adeff-bc61-46c9-ae4f-74e42ab28922" xsi:nil="true"/>
  </documentManagement>
</p:properties>
</file>

<file path=customXml/itemProps1.xml><?xml version="1.0" encoding="utf-8"?>
<ds:datastoreItem xmlns:ds="http://schemas.openxmlformats.org/officeDocument/2006/customXml" ds:itemID="{7C2C6F0D-93B1-46A0-831A-E9096C0A1B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6adeff-bc61-46c9-ae4f-74e42ab28922"/>
    <ds:schemaRef ds:uri="ba080098-a309-443c-8ee2-3d34010e7ae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5B11518-332F-4EE8-B705-42778470ABF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9988567-005B-41C2-87FB-E9AD542C0EB3}">
  <ds:schemaRefs>
    <ds:schemaRef ds:uri="ba080098-a309-443c-8ee2-3d34010e7ae3"/>
    <ds:schemaRef ds:uri="http://www.w3.org/XML/1998/namespace"/>
    <ds:schemaRef ds:uri="496adeff-bc61-46c9-ae4f-74e42ab28922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1049</TotalTime>
  <Words>179</Words>
  <Application>Microsoft Office PowerPoint</Application>
  <PresentationFormat>A4 (210 × 297 mm)</PresentationFormat>
  <Paragraphs>57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Výchozí návrh</vt:lpstr>
      <vt:lpstr>Prezentace aplikace PowerPoint</vt:lpstr>
    </vt:vector>
  </TitlesOfParts>
  <Company>ZŠ a MŠ logopedická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reditel</dc:creator>
  <cp:lastModifiedBy>Dostálová Ivana</cp:lastModifiedBy>
  <cp:revision>149</cp:revision>
  <cp:lastPrinted>2020-09-07T08:45:01Z</cp:lastPrinted>
  <dcterms:created xsi:type="dcterms:W3CDTF">2008-09-03T12:08:48Z</dcterms:created>
  <dcterms:modified xsi:type="dcterms:W3CDTF">2024-04-18T13:24:23Z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0x01010018FC77C118D5F9448521979202E20D29</vt:lpwstr>
  </property>
</Properties>
</file>